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478" r:id="rId3"/>
    <p:sldId id="479" r:id="rId4"/>
    <p:sldId id="360" r:id="rId5"/>
    <p:sldId id="361" r:id="rId6"/>
    <p:sldId id="303" r:id="rId7"/>
    <p:sldId id="362" r:id="rId8"/>
    <p:sldId id="363" r:id="rId9"/>
    <p:sldId id="412" r:id="rId10"/>
    <p:sldId id="364" r:id="rId11"/>
    <p:sldId id="365" r:id="rId12"/>
    <p:sldId id="366" r:id="rId13"/>
    <p:sldId id="367" r:id="rId14"/>
    <p:sldId id="368" r:id="rId15"/>
    <p:sldId id="480" r:id="rId16"/>
    <p:sldId id="371" r:id="rId17"/>
    <p:sldId id="304" r:id="rId18"/>
    <p:sldId id="372" r:id="rId19"/>
    <p:sldId id="373" r:id="rId20"/>
    <p:sldId id="374" r:id="rId21"/>
    <p:sldId id="375" r:id="rId22"/>
    <p:sldId id="376" r:id="rId23"/>
    <p:sldId id="379" r:id="rId24"/>
    <p:sldId id="380" r:id="rId25"/>
    <p:sldId id="381" r:id="rId26"/>
    <p:sldId id="383" r:id="rId27"/>
    <p:sldId id="392" r:id="rId28"/>
    <p:sldId id="391" r:id="rId29"/>
    <p:sldId id="389" r:id="rId30"/>
    <p:sldId id="395" r:id="rId31"/>
    <p:sldId id="400" r:id="rId32"/>
    <p:sldId id="396" r:id="rId33"/>
    <p:sldId id="419" r:id="rId34"/>
    <p:sldId id="424" r:id="rId35"/>
    <p:sldId id="420" r:id="rId36"/>
    <p:sldId id="426" r:id="rId37"/>
    <p:sldId id="422" r:id="rId38"/>
    <p:sldId id="421" r:id="rId39"/>
    <p:sldId id="425" r:id="rId40"/>
    <p:sldId id="427" r:id="rId41"/>
    <p:sldId id="428" r:id="rId42"/>
    <p:sldId id="429" r:id="rId43"/>
    <p:sldId id="432" r:id="rId44"/>
    <p:sldId id="433" r:id="rId45"/>
    <p:sldId id="434" r:id="rId46"/>
    <p:sldId id="476" r:id="rId47"/>
    <p:sldId id="477" r:id="rId48"/>
    <p:sldId id="481" r:id="rId49"/>
    <p:sldId id="439" r:id="rId50"/>
    <p:sldId id="442" r:id="rId51"/>
    <p:sldId id="441" r:id="rId52"/>
    <p:sldId id="446" r:id="rId53"/>
    <p:sldId id="447" r:id="rId54"/>
    <p:sldId id="444" r:id="rId55"/>
    <p:sldId id="448" r:id="rId56"/>
    <p:sldId id="445" r:id="rId57"/>
    <p:sldId id="449" r:id="rId58"/>
    <p:sldId id="455" r:id="rId59"/>
    <p:sldId id="454" r:id="rId60"/>
    <p:sldId id="456" r:id="rId61"/>
    <p:sldId id="452" r:id="rId62"/>
    <p:sldId id="451" r:id="rId63"/>
    <p:sldId id="453" r:id="rId64"/>
    <p:sldId id="450" r:id="rId65"/>
    <p:sldId id="457" r:id="rId66"/>
    <p:sldId id="458" r:id="rId67"/>
    <p:sldId id="460" r:id="rId68"/>
    <p:sldId id="462" r:id="rId69"/>
    <p:sldId id="461" r:id="rId70"/>
    <p:sldId id="463" r:id="rId71"/>
    <p:sldId id="464" r:id="rId72"/>
    <p:sldId id="465" r:id="rId73"/>
    <p:sldId id="466" r:id="rId74"/>
    <p:sldId id="467" r:id="rId75"/>
    <p:sldId id="468" r:id="rId76"/>
    <p:sldId id="469" r:id="rId77"/>
    <p:sldId id="470" r:id="rId78"/>
    <p:sldId id="474" r:id="rId79"/>
    <p:sldId id="475" r:id="rId80"/>
    <p:sldId id="273" r:id="rId81"/>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57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3" autoAdjust="0"/>
    <p:restoredTop sz="82734" autoAdjust="0"/>
  </p:normalViewPr>
  <p:slideViewPr>
    <p:cSldViewPr snapToGrid="0" snapToObjects="1">
      <p:cViewPr varScale="1">
        <p:scale>
          <a:sx n="94" d="100"/>
          <a:sy n="94" d="100"/>
        </p:scale>
        <p:origin x="-212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1" Type="http://schemas.openxmlformats.org/officeDocument/2006/relationships/image" Target="../media/image28.png"/></Relationships>
</file>

<file path=ppt/diagrams/_rels/data11.xml.rels><?xml version="1.0" encoding="UTF-8" standalone="yes"?>
<Relationships xmlns="http://schemas.openxmlformats.org/package/2006/relationships"><Relationship Id="rId1" Type="http://schemas.openxmlformats.org/officeDocument/2006/relationships/image" Target="../media/image29.png"/></Relationships>
</file>

<file path=ppt/diagrams/_rels/data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1C8278-D12D-4823-A466-1DC79C55EB4D}"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zh-CN" altLang="en-US"/>
        </a:p>
      </dgm:t>
    </dgm:pt>
    <dgm:pt modelId="{5411884D-980D-4B2E-A82A-7DD4695FEA20}">
      <dgm:prSet phldrT="[文本]"/>
      <dgm:spPr/>
      <dgm:t>
        <a:bodyPr/>
        <a:lstStyle/>
        <a:p>
          <a:r>
            <a:rPr lang="zh-CN" altLang="en-US" b="1">
              <a:solidFill>
                <a:schemeClr val="tx2">
                  <a:lumMod val="50000"/>
                </a:schemeClr>
              </a:solidFill>
              <a:latin typeface="微软雅黑" panose="020B0503020204020204" pitchFamily="34" charset="-122"/>
              <a:ea typeface="微软雅黑" panose="020B0503020204020204" pitchFamily="34" charset="-122"/>
            </a:rPr>
            <a:t>主动信息收集</a:t>
          </a:r>
        </a:p>
      </dgm:t>
    </dgm:pt>
    <dgm:pt modelId="{30065234-9712-443F-9279-C348D61F9FA5}" type="parTrans" cxnId="{F4B685CB-61DC-4214-88F5-147B88ED113A}">
      <dgm:prSet/>
      <dgm:spPr/>
      <dgm:t>
        <a:bodyPr/>
        <a:lstStyle/>
        <a:p>
          <a:endParaRPr lang="zh-CN" altLang="en-US"/>
        </a:p>
      </dgm:t>
    </dgm:pt>
    <dgm:pt modelId="{43A0069C-C86E-409B-B975-653B85FA5463}" type="sibTrans" cxnId="{F4B685CB-61DC-4214-88F5-147B88ED113A}">
      <dgm:prSet/>
      <dgm:spPr/>
      <dgm:t>
        <a:bodyPr/>
        <a:lstStyle/>
        <a:p>
          <a:endParaRPr lang="zh-CN" altLang="en-US"/>
        </a:p>
      </dgm:t>
    </dgm:pt>
    <dgm:pt modelId="{9C505637-5ABD-4C1C-A2DD-6ADC05644D9B}">
      <dgm:prSet phldrT="[文本]"/>
      <dgm:spPr/>
      <dgm:t>
        <a:bodyPr/>
        <a:lstStyle/>
        <a:p>
          <a:r>
            <a:rPr lang="zh-CN" altLang="en-US" b="1">
              <a:solidFill>
                <a:schemeClr val="tx2">
                  <a:lumMod val="50000"/>
                </a:schemeClr>
              </a:solidFill>
              <a:latin typeface="微软雅黑" panose="020B0503020204020204" pitchFamily="34" charset="-122"/>
              <a:ea typeface="微软雅黑" panose="020B0503020204020204" pitchFamily="34" charset="-122"/>
            </a:rPr>
            <a:t>主机信息扫描</a:t>
          </a:r>
        </a:p>
      </dgm:t>
    </dgm:pt>
    <dgm:pt modelId="{4FE62B66-E7A0-4F48-9981-10BC8AFCA747}" type="parTrans" cxnId="{174A9816-E955-4D90-AAE3-BF532E579053}">
      <dgm:prSet/>
      <dgm:spPr/>
      <dgm:t>
        <a:bodyPr/>
        <a:lstStyle/>
        <a:p>
          <a:endParaRPr lang="zh-CN" altLang="en-US"/>
        </a:p>
      </dgm:t>
    </dgm:pt>
    <dgm:pt modelId="{4D0CC405-57D2-4953-871A-D28692A6A776}" type="sibTrans" cxnId="{174A9816-E955-4D90-AAE3-BF532E579053}">
      <dgm:prSet/>
      <dgm:spPr/>
      <dgm:t>
        <a:bodyPr/>
        <a:lstStyle/>
        <a:p>
          <a:endParaRPr lang="zh-CN" altLang="en-US"/>
        </a:p>
      </dgm:t>
    </dgm:pt>
    <dgm:pt modelId="{8ED37A15-F98F-4FC4-B64A-F38EA9A235C3}">
      <dgm:prSet phldrT="[文本]"/>
      <dgm:spPr/>
      <dgm:t>
        <a:bodyPr/>
        <a:lstStyle/>
        <a:p>
          <a:r>
            <a:rPr lang="zh-CN" altLang="en-US" b="1">
              <a:solidFill>
                <a:schemeClr val="tx2">
                  <a:lumMod val="50000"/>
                </a:schemeClr>
              </a:solidFill>
              <a:latin typeface="微软雅黑" panose="020B0503020204020204" pitchFamily="34" charset="-122"/>
              <a:ea typeface="微软雅黑" panose="020B0503020204020204" pitchFamily="34" charset="-122"/>
            </a:rPr>
            <a:t>漏洞扫描</a:t>
          </a:r>
        </a:p>
      </dgm:t>
    </dgm:pt>
    <dgm:pt modelId="{42B74A86-3404-4822-8108-42BF194A89D3}" type="parTrans" cxnId="{3AE76D9B-D0F8-49C1-8E7D-847D8F0D870C}">
      <dgm:prSet/>
      <dgm:spPr/>
      <dgm:t>
        <a:bodyPr/>
        <a:lstStyle/>
        <a:p>
          <a:endParaRPr lang="zh-CN" altLang="en-US"/>
        </a:p>
      </dgm:t>
    </dgm:pt>
    <dgm:pt modelId="{1D888D75-654B-4129-8B88-3EBFA58B8E7A}" type="sibTrans" cxnId="{3AE76D9B-D0F8-49C1-8E7D-847D8F0D870C}">
      <dgm:prSet/>
      <dgm:spPr/>
      <dgm:t>
        <a:bodyPr/>
        <a:lstStyle/>
        <a:p>
          <a:endParaRPr lang="zh-CN" altLang="en-US"/>
        </a:p>
      </dgm:t>
    </dgm:pt>
    <dgm:pt modelId="{022C0433-942F-4932-95D7-C7F59F0E311A}" type="pres">
      <dgm:prSet presAssocID="{F31C8278-D12D-4823-A466-1DC79C55EB4D}" presName="linear" presStyleCnt="0">
        <dgm:presLayoutVars>
          <dgm:dir/>
          <dgm:animLvl val="lvl"/>
          <dgm:resizeHandles val="exact"/>
        </dgm:presLayoutVars>
      </dgm:prSet>
      <dgm:spPr/>
      <dgm:t>
        <a:bodyPr/>
        <a:lstStyle/>
        <a:p>
          <a:endParaRPr lang="zh-CN" altLang="en-US"/>
        </a:p>
      </dgm:t>
    </dgm:pt>
    <dgm:pt modelId="{7BDA0F87-1535-40AB-9278-9739A55E7069}" type="pres">
      <dgm:prSet presAssocID="{5411884D-980D-4B2E-A82A-7DD4695FEA20}" presName="parentLin" presStyleCnt="0"/>
      <dgm:spPr/>
    </dgm:pt>
    <dgm:pt modelId="{D5A585F6-F9CB-44FE-B849-6CAFBE847FC6}" type="pres">
      <dgm:prSet presAssocID="{5411884D-980D-4B2E-A82A-7DD4695FEA20}" presName="parentLeftMargin" presStyleLbl="node1" presStyleIdx="0" presStyleCnt="3"/>
      <dgm:spPr/>
      <dgm:t>
        <a:bodyPr/>
        <a:lstStyle/>
        <a:p>
          <a:endParaRPr lang="zh-CN" altLang="en-US"/>
        </a:p>
      </dgm:t>
    </dgm:pt>
    <dgm:pt modelId="{8B4E51A9-54D5-404B-BA68-9AB0868B7BB0}" type="pres">
      <dgm:prSet presAssocID="{5411884D-980D-4B2E-A82A-7DD4695FEA20}" presName="parentText" presStyleLbl="node1" presStyleIdx="0" presStyleCnt="3">
        <dgm:presLayoutVars>
          <dgm:chMax val="0"/>
          <dgm:bulletEnabled val="1"/>
        </dgm:presLayoutVars>
      </dgm:prSet>
      <dgm:spPr/>
      <dgm:t>
        <a:bodyPr/>
        <a:lstStyle/>
        <a:p>
          <a:endParaRPr lang="zh-CN" altLang="en-US"/>
        </a:p>
      </dgm:t>
    </dgm:pt>
    <dgm:pt modelId="{ECFBF722-37F6-4977-A1D9-FA7F23B8BDE5}" type="pres">
      <dgm:prSet presAssocID="{5411884D-980D-4B2E-A82A-7DD4695FEA20}" presName="negativeSpace" presStyleCnt="0"/>
      <dgm:spPr/>
    </dgm:pt>
    <dgm:pt modelId="{C9CA8BEC-2A1F-4043-A946-228EC802D4C8}" type="pres">
      <dgm:prSet presAssocID="{5411884D-980D-4B2E-A82A-7DD4695FEA20}" presName="childText" presStyleLbl="conFgAcc1" presStyleIdx="0" presStyleCnt="3">
        <dgm:presLayoutVars>
          <dgm:bulletEnabled val="1"/>
        </dgm:presLayoutVars>
      </dgm:prSet>
      <dgm:spPr/>
    </dgm:pt>
    <dgm:pt modelId="{AC2E4A44-EC5F-4CC2-9293-24CAA7E9B740}" type="pres">
      <dgm:prSet presAssocID="{43A0069C-C86E-409B-B975-653B85FA5463}" presName="spaceBetweenRectangles" presStyleCnt="0"/>
      <dgm:spPr/>
    </dgm:pt>
    <dgm:pt modelId="{EA8C5584-BFD2-4988-8298-35D4A5B4341B}" type="pres">
      <dgm:prSet presAssocID="{9C505637-5ABD-4C1C-A2DD-6ADC05644D9B}" presName="parentLin" presStyleCnt="0"/>
      <dgm:spPr/>
    </dgm:pt>
    <dgm:pt modelId="{034A669D-A45E-465A-8320-A4264CABDFDE}" type="pres">
      <dgm:prSet presAssocID="{9C505637-5ABD-4C1C-A2DD-6ADC05644D9B}" presName="parentLeftMargin" presStyleLbl="node1" presStyleIdx="0" presStyleCnt="3"/>
      <dgm:spPr/>
      <dgm:t>
        <a:bodyPr/>
        <a:lstStyle/>
        <a:p>
          <a:endParaRPr lang="zh-CN" altLang="en-US"/>
        </a:p>
      </dgm:t>
    </dgm:pt>
    <dgm:pt modelId="{D2494911-9929-4822-BA12-3607699E0790}" type="pres">
      <dgm:prSet presAssocID="{9C505637-5ABD-4C1C-A2DD-6ADC05644D9B}" presName="parentText" presStyleLbl="node1" presStyleIdx="1" presStyleCnt="3">
        <dgm:presLayoutVars>
          <dgm:chMax val="0"/>
          <dgm:bulletEnabled val="1"/>
        </dgm:presLayoutVars>
      </dgm:prSet>
      <dgm:spPr/>
      <dgm:t>
        <a:bodyPr/>
        <a:lstStyle/>
        <a:p>
          <a:endParaRPr lang="zh-CN" altLang="en-US"/>
        </a:p>
      </dgm:t>
    </dgm:pt>
    <dgm:pt modelId="{764DB06C-1AB0-459C-938C-6AD6B9A99E94}" type="pres">
      <dgm:prSet presAssocID="{9C505637-5ABD-4C1C-A2DD-6ADC05644D9B}" presName="negativeSpace" presStyleCnt="0"/>
      <dgm:spPr/>
    </dgm:pt>
    <dgm:pt modelId="{585C67D2-E3A6-467C-A1DE-20CC608A1562}" type="pres">
      <dgm:prSet presAssocID="{9C505637-5ABD-4C1C-A2DD-6ADC05644D9B}" presName="childText" presStyleLbl="conFgAcc1" presStyleIdx="1" presStyleCnt="3">
        <dgm:presLayoutVars>
          <dgm:bulletEnabled val="1"/>
        </dgm:presLayoutVars>
      </dgm:prSet>
      <dgm:spPr/>
    </dgm:pt>
    <dgm:pt modelId="{51B420DD-03BF-4999-8A5B-390E04E4ADE1}" type="pres">
      <dgm:prSet presAssocID="{4D0CC405-57D2-4953-871A-D28692A6A776}" presName="spaceBetweenRectangles" presStyleCnt="0"/>
      <dgm:spPr/>
    </dgm:pt>
    <dgm:pt modelId="{9FA13C5E-6777-4D66-B6EF-EA10472056BD}" type="pres">
      <dgm:prSet presAssocID="{8ED37A15-F98F-4FC4-B64A-F38EA9A235C3}" presName="parentLin" presStyleCnt="0"/>
      <dgm:spPr/>
    </dgm:pt>
    <dgm:pt modelId="{3432F875-DD55-4D8E-B7F5-D18A66DB97B5}" type="pres">
      <dgm:prSet presAssocID="{8ED37A15-F98F-4FC4-B64A-F38EA9A235C3}" presName="parentLeftMargin" presStyleLbl="node1" presStyleIdx="1" presStyleCnt="3"/>
      <dgm:spPr/>
      <dgm:t>
        <a:bodyPr/>
        <a:lstStyle/>
        <a:p>
          <a:endParaRPr lang="zh-CN" altLang="en-US"/>
        </a:p>
      </dgm:t>
    </dgm:pt>
    <dgm:pt modelId="{9427F3EB-F766-47FE-B238-C9E34950C39E}" type="pres">
      <dgm:prSet presAssocID="{8ED37A15-F98F-4FC4-B64A-F38EA9A235C3}" presName="parentText" presStyleLbl="node1" presStyleIdx="2" presStyleCnt="3">
        <dgm:presLayoutVars>
          <dgm:chMax val="0"/>
          <dgm:bulletEnabled val="1"/>
        </dgm:presLayoutVars>
      </dgm:prSet>
      <dgm:spPr/>
      <dgm:t>
        <a:bodyPr/>
        <a:lstStyle/>
        <a:p>
          <a:endParaRPr lang="zh-CN" altLang="en-US"/>
        </a:p>
      </dgm:t>
    </dgm:pt>
    <dgm:pt modelId="{B28E6D54-6EBB-42DE-86F5-D0F450BBBB5C}" type="pres">
      <dgm:prSet presAssocID="{8ED37A15-F98F-4FC4-B64A-F38EA9A235C3}" presName="negativeSpace" presStyleCnt="0"/>
      <dgm:spPr/>
    </dgm:pt>
    <dgm:pt modelId="{5F548B5E-A15A-4B55-8571-ED2D6B68A1C1}" type="pres">
      <dgm:prSet presAssocID="{8ED37A15-F98F-4FC4-B64A-F38EA9A235C3}" presName="childText" presStyleLbl="conFgAcc1" presStyleIdx="2" presStyleCnt="3">
        <dgm:presLayoutVars>
          <dgm:bulletEnabled val="1"/>
        </dgm:presLayoutVars>
      </dgm:prSet>
      <dgm:spPr/>
    </dgm:pt>
  </dgm:ptLst>
  <dgm:cxnLst>
    <dgm:cxn modelId="{ECF2173F-7EF9-4DE6-86F3-549816BDFAC2}" type="presOf" srcId="{8ED37A15-F98F-4FC4-B64A-F38EA9A235C3}" destId="{9427F3EB-F766-47FE-B238-C9E34950C39E}" srcOrd="1" destOrd="0" presId="urn:microsoft.com/office/officeart/2005/8/layout/list1"/>
    <dgm:cxn modelId="{174A9816-E955-4D90-AAE3-BF532E579053}" srcId="{F31C8278-D12D-4823-A466-1DC79C55EB4D}" destId="{9C505637-5ABD-4C1C-A2DD-6ADC05644D9B}" srcOrd="1" destOrd="0" parTransId="{4FE62B66-E7A0-4F48-9981-10BC8AFCA747}" sibTransId="{4D0CC405-57D2-4953-871A-D28692A6A776}"/>
    <dgm:cxn modelId="{F4B685CB-61DC-4214-88F5-147B88ED113A}" srcId="{F31C8278-D12D-4823-A466-1DC79C55EB4D}" destId="{5411884D-980D-4B2E-A82A-7DD4695FEA20}" srcOrd="0" destOrd="0" parTransId="{30065234-9712-443F-9279-C348D61F9FA5}" sibTransId="{43A0069C-C86E-409B-B975-653B85FA5463}"/>
    <dgm:cxn modelId="{4F4C9AA8-FDB6-47AF-8A5F-07D951D7C187}" type="presOf" srcId="{F31C8278-D12D-4823-A466-1DC79C55EB4D}" destId="{022C0433-942F-4932-95D7-C7F59F0E311A}" srcOrd="0" destOrd="0" presId="urn:microsoft.com/office/officeart/2005/8/layout/list1"/>
    <dgm:cxn modelId="{3AE76D9B-D0F8-49C1-8E7D-847D8F0D870C}" srcId="{F31C8278-D12D-4823-A466-1DC79C55EB4D}" destId="{8ED37A15-F98F-4FC4-B64A-F38EA9A235C3}" srcOrd="2" destOrd="0" parTransId="{42B74A86-3404-4822-8108-42BF194A89D3}" sibTransId="{1D888D75-654B-4129-8B88-3EBFA58B8E7A}"/>
    <dgm:cxn modelId="{D6FC345B-E676-4EEA-B9B7-A009252F9635}" type="presOf" srcId="{5411884D-980D-4B2E-A82A-7DD4695FEA20}" destId="{8B4E51A9-54D5-404B-BA68-9AB0868B7BB0}" srcOrd="1" destOrd="0" presId="urn:microsoft.com/office/officeart/2005/8/layout/list1"/>
    <dgm:cxn modelId="{5974EE0F-ACB6-4000-90F7-95A53FDE257C}" type="presOf" srcId="{8ED37A15-F98F-4FC4-B64A-F38EA9A235C3}" destId="{3432F875-DD55-4D8E-B7F5-D18A66DB97B5}" srcOrd="0" destOrd="0" presId="urn:microsoft.com/office/officeart/2005/8/layout/list1"/>
    <dgm:cxn modelId="{FA536CE6-74F9-42AA-8B43-4725B60B79F6}" type="presOf" srcId="{5411884D-980D-4B2E-A82A-7DD4695FEA20}" destId="{D5A585F6-F9CB-44FE-B849-6CAFBE847FC6}" srcOrd="0" destOrd="0" presId="urn:microsoft.com/office/officeart/2005/8/layout/list1"/>
    <dgm:cxn modelId="{54B1D4C9-818A-4E77-921B-367A90A658AC}" type="presOf" srcId="{9C505637-5ABD-4C1C-A2DD-6ADC05644D9B}" destId="{034A669D-A45E-465A-8320-A4264CABDFDE}" srcOrd="0" destOrd="0" presId="urn:microsoft.com/office/officeart/2005/8/layout/list1"/>
    <dgm:cxn modelId="{40B73EA0-E42E-486A-8D65-ABE0C58D39F1}" type="presOf" srcId="{9C505637-5ABD-4C1C-A2DD-6ADC05644D9B}" destId="{D2494911-9929-4822-BA12-3607699E0790}" srcOrd="1" destOrd="0" presId="urn:microsoft.com/office/officeart/2005/8/layout/list1"/>
    <dgm:cxn modelId="{12565E2E-4D81-4EBA-BE76-5A3B93C28780}" type="presParOf" srcId="{022C0433-942F-4932-95D7-C7F59F0E311A}" destId="{7BDA0F87-1535-40AB-9278-9739A55E7069}" srcOrd="0" destOrd="0" presId="urn:microsoft.com/office/officeart/2005/8/layout/list1"/>
    <dgm:cxn modelId="{C38AC3E0-42E4-4AAF-AE35-CC16A87D2EB9}" type="presParOf" srcId="{7BDA0F87-1535-40AB-9278-9739A55E7069}" destId="{D5A585F6-F9CB-44FE-B849-6CAFBE847FC6}" srcOrd="0" destOrd="0" presId="urn:microsoft.com/office/officeart/2005/8/layout/list1"/>
    <dgm:cxn modelId="{CC202C8E-A7C5-4A9C-BF80-9A3322F854BE}" type="presParOf" srcId="{7BDA0F87-1535-40AB-9278-9739A55E7069}" destId="{8B4E51A9-54D5-404B-BA68-9AB0868B7BB0}" srcOrd="1" destOrd="0" presId="urn:microsoft.com/office/officeart/2005/8/layout/list1"/>
    <dgm:cxn modelId="{85AB9F57-63C2-4FA6-BCFF-9080A0C86382}" type="presParOf" srcId="{022C0433-942F-4932-95D7-C7F59F0E311A}" destId="{ECFBF722-37F6-4977-A1D9-FA7F23B8BDE5}" srcOrd="1" destOrd="0" presId="urn:microsoft.com/office/officeart/2005/8/layout/list1"/>
    <dgm:cxn modelId="{F781CCDE-1C88-4A66-9FDC-576B61C93FAA}" type="presParOf" srcId="{022C0433-942F-4932-95D7-C7F59F0E311A}" destId="{C9CA8BEC-2A1F-4043-A946-228EC802D4C8}" srcOrd="2" destOrd="0" presId="urn:microsoft.com/office/officeart/2005/8/layout/list1"/>
    <dgm:cxn modelId="{18268E62-E6B8-4418-BFD7-AFACCAC4C0C2}" type="presParOf" srcId="{022C0433-942F-4932-95D7-C7F59F0E311A}" destId="{AC2E4A44-EC5F-4CC2-9293-24CAA7E9B740}" srcOrd="3" destOrd="0" presId="urn:microsoft.com/office/officeart/2005/8/layout/list1"/>
    <dgm:cxn modelId="{3DE099E1-86F6-49D2-A0D1-7187418C6312}" type="presParOf" srcId="{022C0433-942F-4932-95D7-C7F59F0E311A}" destId="{EA8C5584-BFD2-4988-8298-35D4A5B4341B}" srcOrd="4" destOrd="0" presId="urn:microsoft.com/office/officeart/2005/8/layout/list1"/>
    <dgm:cxn modelId="{731C773A-0C03-4DED-A152-C1FA1E04AB4A}" type="presParOf" srcId="{EA8C5584-BFD2-4988-8298-35D4A5B4341B}" destId="{034A669D-A45E-465A-8320-A4264CABDFDE}" srcOrd="0" destOrd="0" presId="urn:microsoft.com/office/officeart/2005/8/layout/list1"/>
    <dgm:cxn modelId="{1EC59FBD-3270-466F-A554-B339A60EE74F}" type="presParOf" srcId="{EA8C5584-BFD2-4988-8298-35D4A5B4341B}" destId="{D2494911-9929-4822-BA12-3607699E0790}" srcOrd="1" destOrd="0" presId="urn:microsoft.com/office/officeart/2005/8/layout/list1"/>
    <dgm:cxn modelId="{15AB550C-7C86-41E8-ADC5-F67E93462599}" type="presParOf" srcId="{022C0433-942F-4932-95D7-C7F59F0E311A}" destId="{764DB06C-1AB0-459C-938C-6AD6B9A99E94}" srcOrd="5" destOrd="0" presId="urn:microsoft.com/office/officeart/2005/8/layout/list1"/>
    <dgm:cxn modelId="{41A41E33-BB5C-4351-80BC-F67C4EAA4B4B}" type="presParOf" srcId="{022C0433-942F-4932-95D7-C7F59F0E311A}" destId="{585C67D2-E3A6-467C-A1DE-20CC608A1562}" srcOrd="6" destOrd="0" presId="urn:microsoft.com/office/officeart/2005/8/layout/list1"/>
    <dgm:cxn modelId="{620CDBE9-07FF-40D2-9D73-7D61C3E7DBE1}" type="presParOf" srcId="{022C0433-942F-4932-95D7-C7F59F0E311A}" destId="{51B420DD-03BF-4999-8A5B-390E04E4ADE1}" srcOrd="7" destOrd="0" presId="urn:microsoft.com/office/officeart/2005/8/layout/list1"/>
    <dgm:cxn modelId="{59BB7AE1-EA97-4AC3-BBBB-EE97D05D5DE5}" type="presParOf" srcId="{022C0433-942F-4932-95D7-C7F59F0E311A}" destId="{9FA13C5E-6777-4D66-B6EF-EA10472056BD}" srcOrd="8" destOrd="0" presId="urn:microsoft.com/office/officeart/2005/8/layout/list1"/>
    <dgm:cxn modelId="{64AB956C-1060-4BC6-B460-D8D4FD4BFAAE}" type="presParOf" srcId="{9FA13C5E-6777-4D66-B6EF-EA10472056BD}" destId="{3432F875-DD55-4D8E-B7F5-D18A66DB97B5}" srcOrd="0" destOrd="0" presId="urn:microsoft.com/office/officeart/2005/8/layout/list1"/>
    <dgm:cxn modelId="{F5668DCE-8281-4CEA-9E3F-227B3336CA67}" type="presParOf" srcId="{9FA13C5E-6777-4D66-B6EF-EA10472056BD}" destId="{9427F3EB-F766-47FE-B238-C9E34950C39E}" srcOrd="1" destOrd="0" presId="urn:microsoft.com/office/officeart/2005/8/layout/list1"/>
    <dgm:cxn modelId="{29DDA384-7A79-4C7A-ABC1-BE58A78DB577}" type="presParOf" srcId="{022C0433-942F-4932-95D7-C7F59F0E311A}" destId="{B28E6D54-6EBB-42DE-86F5-D0F450BBBB5C}" srcOrd="9" destOrd="0" presId="urn:microsoft.com/office/officeart/2005/8/layout/list1"/>
    <dgm:cxn modelId="{5DD563C5-3D8B-493C-B02F-014C7B1A8CBC}" type="presParOf" srcId="{022C0433-942F-4932-95D7-C7F59F0E311A}" destId="{5F548B5E-A15A-4B55-8571-ED2D6B68A1C1}"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8A78C2-AB1E-4EB7-9F56-A6D6949E56AD}" type="doc">
      <dgm:prSet loTypeId="urn:microsoft.com/office/officeart/2008/layout/PictureAccentList" loCatId="list" qsTypeId="urn:microsoft.com/office/officeart/2005/8/quickstyle/simple1" qsCatId="simple" csTypeId="urn:microsoft.com/office/officeart/2005/8/colors/colorful1" csCatId="colorful" phldr="1"/>
      <dgm:spPr/>
      <dgm:t>
        <a:bodyPr/>
        <a:lstStyle/>
        <a:p>
          <a:endParaRPr lang="zh-CN" altLang="en-US"/>
        </a:p>
      </dgm:t>
    </dgm:pt>
    <dgm:pt modelId="{06D039AC-2BA7-40F9-B6B0-335BC12BDE62}">
      <dgm:prSet phldrT="[文本]"/>
      <dgm:spPr/>
      <dgm:t>
        <a:bodyPr/>
        <a:lstStyle/>
        <a:p>
          <a:r>
            <a:rPr kumimoji="1" lang="zh-CN" altLang="en-US">
              <a:latin typeface="微软雅黑"/>
              <a:ea typeface="微软雅黑"/>
              <a:cs typeface="微软雅黑"/>
            </a:rPr>
            <a:t>端口的管理和分配</a:t>
          </a:r>
          <a:endParaRPr lang="zh-CN" altLang="en-US" dirty="0"/>
        </a:p>
      </dgm:t>
    </dgm:pt>
    <dgm:pt modelId="{449ADA63-3B6E-4185-94FC-82E06CBFCFD6}" type="parTrans" cxnId="{2B365231-5DB7-4348-B35B-3B4B59490D41}">
      <dgm:prSet/>
      <dgm:spPr/>
      <dgm:t>
        <a:bodyPr/>
        <a:lstStyle/>
        <a:p>
          <a:endParaRPr lang="zh-CN" altLang="en-US"/>
        </a:p>
      </dgm:t>
    </dgm:pt>
    <dgm:pt modelId="{95FD48A1-99E8-4E16-9EDD-4E02E6F26D63}" type="sibTrans" cxnId="{2B365231-5DB7-4348-B35B-3B4B59490D41}">
      <dgm:prSet/>
      <dgm:spPr/>
      <dgm:t>
        <a:bodyPr/>
        <a:lstStyle/>
        <a:p>
          <a:endParaRPr lang="zh-CN" altLang="en-US"/>
        </a:p>
      </dgm:t>
    </dgm:pt>
    <dgm:pt modelId="{EEBB2727-A451-4753-A099-9E605D40ED3B}">
      <dgm:prSet phldrT="[文本]"/>
      <dgm:spPr/>
      <dgm:t>
        <a:bodyPr/>
        <a:lstStyle/>
        <a:p>
          <a:pPr algn="l"/>
          <a:r>
            <a:rPr lang="zh-CN" altLang="en-US" b="1" dirty="0">
              <a:latin typeface="Times New Roman" pitchFamily="18" charset="0"/>
              <a:ea typeface="黑体" pitchFamily="49" charset="-122"/>
              <a:sym typeface="Wingdings" pitchFamily="2" charset="2"/>
            </a:rPr>
            <a:t>端口由应用程序申请，操作系统同一管理和分配</a:t>
          </a:r>
          <a:endParaRPr lang="zh-CN" altLang="en-US" dirty="0"/>
        </a:p>
      </dgm:t>
    </dgm:pt>
    <dgm:pt modelId="{34C4D631-0C99-4929-BE86-777300451FCD}" type="parTrans" cxnId="{0972238A-1D0A-4995-B046-FCC755D36F2E}">
      <dgm:prSet/>
      <dgm:spPr/>
      <dgm:t>
        <a:bodyPr/>
        <a:lstStyle/>
        <a:p>
          <a:endParaRPr lang="zh-CN" altLang="en-US"/>
        </a:p>
      </dgm:t>
    </dgm:pt>
    <dgm:pt modelId="{EB51ADDF-AA1A-4DF7-AC3F-04EF5C806BAC}" type="sibTrans" cxnId="{0972238A-1D0A-4995-B046-FCC755D36F2E}">
      <dgm:prSet/>
      <dgm:spPr/>
      <dgm:t>
        <a:bodyPr/>
        <a:lstStyle/>
        <a:p>
          <a:endParaRPr lang="zh-CN" altLang="en-US"/>
        </a:p>
      </dgm:t>
    </dgm:pt>
    <dgm:pt modelId="{06A282C1-3EB9-441B-8816-2E3D7220B60B}">
      <dgm:prSet phldrT="[文本]"/>
      <dgm:spPr/>
      <dgm:t>
        <a:bodyPr/>
        <a:lstStyle/>
        <a:p>
          <a:pPr algn="l"/>
          <a:r>
            <a:rPr lang="zh-CN" altLang="en-US" b="1" dirty="0">
              <a:latin typeface="Times New Roman" pitchFamily="18" charset="0"/>
              <a:ea typeface="黑体" pitchFamily="49" charset="-122"/>
              <a:sym typeface="Wingdings" pitchFamily="2" charset="2"/>
            </a:rPr>
            <a:t>一个应用程序会占用</a:t>
          </a:r>
          <a:r>
            <a:rPr lang="en-US" altLang="zh-CN" b="1" dirty="0">
              <a:latin typeface="Times New Roman" pitchFamily="18" charset="0"/>
              <a:ea typeface="黑体" pitchFamily="49" charset="-122"/>
              <a:sym typeface="Wingdings" pitchFamily="2" charset="2"/>
            </a:rPr>
            <a:t>1</a:t>
          </a:r>
          <a:r>
            <a:rPr lang="zh-CN" altLang="en-US" b="1" dirty="0">
              <a:latin typeface="Times New Roman" pitchFamily="18" charset="0"/>
              <a:ea typeface="黑体" pitchFamily="49" charset="-122"/>
              <a:sym typeface="Wingdings" pitchFamily="2" charset="2"/>
            </a:rPr>
            <a:t>个或多个端口</a:t>
          </a:r>
          <a:endParaRPr lang="zh-CN" altLang="en-US" dirty="0"/>
        </a:p>
      </dgm:t>
    </dgm:pt>
    <dgm:pt modelId="{C6F9850E-7718-4F71-951F-CB4A207FD6C2}" type="parTrans" cxnId="{E83366A0-1C9F-42C5-A586-4A1E36073212}">
      <dgm:prSet/>
      <dgm:spPr/>
      <dgm:t>
        <a:bodyPr/>
        <a:lstStyle/>
        <a:p>
          <a:endParaRPr lang="zh-CN" altLang="en-US"/>
        </a:p>
      </dgm:t>
    </dgm:pt>
    <dgm:pt modelId="{A6FF7C9A-4465-4052-A5DD-4205105C8D9B}" type="sibTrans" cxnId="{E83366A0-1C9F-42C5-A586-4A1E36073212}">
      <dgm:prSet/>
      <dgm:spPr/>
      <dgm:t>
        <a:bodyPr/>
        <a:lstStyle/>
        <a:p>
          <a:endParaRPr lang="zh-CN" altLang="en-US"/>
        </a:p>
      </dgm:t>
    </dgm:pt>
    <dgm:pt modelId="{5067095A-0DB7-4368-A010-DBB52E500C15}" type="pres">
      <dgm:prSet presAssocID="{0F8A78C2-AB1E-4EB7-9F56-A6D6949E56AD}" presName="layout" presStyleCnt="0">
        <dgm:presLayoutVars>
          <dgm:chMax/>
          <dgm:chPref/>
          <dgm:dir/>
          <dgm:animOne val="branch"/>
          <dgm:animLvl val="lvl"/>
          <dgm:resizeHandles/>
        </dgm:presLayoutVars>
      </dgm:prSet>
      <dgm:spPr/>
      <dgm:t>
        <a:bodyPr/>
        <a:lstStyle/>
        <a:p>
          <a:endParaRPr lang="zh-CN" altLang="en-US"/>
        </a:p>
      </dgm:t>
    </dgm:pt>
    <dgm:pt modelId="{3D0BF466-95FF-4753-87BC-65D9B6354D50}" type="pres">
      <dgm:prSet presAssocID="{06D039AC-2BA7-40F9-B6B0-335BC12BDE62}" presName="root" presStyleCnt="0">
        <dgm:presLayoutVars>
          <dgm:chMax/>
          <dgm:chPref val="4"/>
        </dgm:presLayoutVars>
      </dgm:prSet>
      <dgm:spPr/>
    </dgm:pt>
    <dgm:pt modelId="{9B90C8A8-7917-45BA-898E-5F37B79E5752}" type="pres">
      <dgm:prSet presAssocID="{06D039AC-2BA7-40F9-B6B0-335BC12BDE62}" presName="rootComposite" presStyleCnt="0">
        <dgm:presLayoutVars/>
      </dgm:prSet>
      <dgm:spPr/>
    </dgm:pt>
    <dgm:pt modelId="{5FBB4DDF-7751-47FB-8F1E-01C02CDD5A61}" type="pres">
      <dgm:prSet presAssocID="{06D039AC-2BA7-40F9-B6B0-335BC12BDE62}" presName="rootText" presStyleLbl="node0" presStyleIdx="0" presStyleCnt="1">
        <dgm:presLayoutVars>
          <dgm:chMax/>
          <dgm:chPref val="4"/>
        </dgm:presLayoutVars>
      </dgm:prSet>
      <dgm:spPr/>
      <dgm:t>
        <a:bodyPr/>
        <a:lstStyle/>
        <a:p>
          <a:endParaRPr lang="zh-CN" altLang="en-US"/>
        </a:p>
      </dgm:t>
    </dgm:pt>
    <dgm:pt modelId="{361C9D55-6168-43E3-9D28-17689A2AC996}" type="pres">
      <dgm:prSet presAssocID="{06D039AC-2BA7-40F9-B6B0-335BC12BDE62}" presName="childShape" presStyleCnt="0">
        <dgm:presLayoutVars>
          <dgm:chMax val="0"/>
          <dgm:chPref val="0"/>
        </dgm:presLayoutVars>
      </dgm:prSet>
      <dgm:spPr/>
    </dgm:pt>
    <dgm:pt modelId="{9D32B996-AB5A-49D5-B150-C602CFD0F625}" type="pres">
      <dgm:prSet presAssocID="{EEBB2727-A451-4753-A099-9E605D40ED3B}" presName="childComposite" presStyleCnt="0">
        <dgm:presLayoutVars>
          <dgm:chMax val="0"/>
          <dgm:chPref val="0"/>
        </dgm:presLayoutVars>
      </dgm:prSet>
      <dgm:spPr/>
    </dgm:pt>
    <dgm:pt modelId="{FB85ACFC-5B4B-4A0C-8E8F-A3FE29476E5F}" type="pres">
      <dgm:prSet presAssocID="{EEBB2727-A451-4753-A099-9E605D40ED3B}" presName="Image" presStyleLbl="node1" presStyleIdx="0" presStyleCnt="2"/>
      <dgm:spPr>
        <a:blipFill rotWithShape="1">
          <a:blip xmlns:r="http://schemas.openxmlformats.org/officeDocument/2006/relationships" r:embed="rId1"/>
          <a:stretch>
            <a:fillRect/>
          </a:stretch>
        </a:blipFill>
      </dgm:spPr>
    </dgm:pt>
    <dgm:pt modelId="{0904FE59-3F3A-4DF0-B8E7-9AB995DA11A3}" type="pres">
      <dgm:prSet presAssocID="{EEBB2727-A451-4753-A099-9E605D40ED3B}" presName="childText" presStyleLbl="lnNode1" presStyleIdx="0" presStyleCnt="2">
        <dgm:presLayoutVars>
          <dgm:chMax val="0"/>
          <dgm:chPref val="0"/>
          <dgm:bulletEnabled val="1"/>
        </dgm:presLayoutVars>
      </dgm:prSet>
      <dgm:spPr/>
      <dgm:t>
        <a:bodyPr/>
        <a:lstStyle/>
        <a:p>
          <a:endParaRPr lang="zh-CN" altLang="en-US"/>
        </a:p>
      </dgm:t>
    </dgm:pt>
    <dgm:pt modelId="{FFA78F1C-5A41-411A-B3B2-0D24ED877A9E}" type="pres">
      <dgm:prSet presAssocID="{06A282C1-3EB9-441B-8816-2E3D7220B60B}" presName="childComposite" presStyleCnt="0">
        <dgm:presLayoutVars>
          <dgm:chMax val="0"/>
          <dgm:chPref val="0"/>
        </dgm:presLayoutVars>
      </dgm:prSet>
      <dgm:spPr/>
    </dgm:pt>
    <dgm:pt modelId="{30E68B1E-3048-4F44-9D60-1F3EBAA8D9E6}" type="pres">
      <dgm:prSet presAssocID="{06A282C1-3EB9-441B-8816-2E3D7220B60B}" presName="Image" presStyleLbl="node1" presStyleIdx="1" presStyleCnt="2"/>
      <dgm:spPr>
        <a:blipFill rotWithShape="1">
          <a:blip xmlns:r="http://schemas.openxmlformats.org/officeDocument/2006/relationships" r:embed="rId1"/>
          <a:stretch>
            <a:fillRect/>
          </a:stretch>
        </a:blipFill>
      </dgm:spPr>
    </dgm:pt>
    <dgm:pt modelId="{7AA3A1CB-D155-4C3E-A960-EB079309913D}" type="pres">
      <dgm:prSet presAssocID="{06A282C1-3EB9-441B-8816-2E3D7220B60B}" presName="childText" presStyleLbl="lnNode1" presStyleIdx="1" presStyleCnt="2">
        <dgm:presLayoutVars>
          <dgm:chMax val="0"/>
          <dgm:chPref val="0"/>
          <dgm:bulletEnabled val="1"/>
        </dgm:presLayoutVars>
      </dgm:prSet>
      <dgm:spPr/>
      <dgm:t>
        <a:bodyPr/>
        <a:lstStyle/>
        <a:p>
          <a:endParaRPr lang="zh-CN" altLang="en-US"/>
        </a:p>
      </dgm:t>
    </dgm:pt>
  </dgm:ptLst>
  <dgm:cxnLst>
    <dgm:cxn modelId="{26F21DB7-1EC4-49DE-AC51-569ED9B532CB}" type="presOf" srcId="{EEBB2727-A451-4753-A099-9E605D40ED3B}" destId="{0904FE59-3F3A-4DF0-B8E7-9AB995DA11A3}" srcOrd="0" destOrd="0" presId="urn:microsoft.com/office/officeart/2008/layout/PictureAccentList"/>
    <dgm:cxn modelId="{F7EC50ED-A553-446B-92B1-9399F2356E70}" type="presOf" srcId="{0F8A78C2-AB1E-4EB7-9F56-A6D6949E56AD}" destId="{5067095A-0DB7-4368-A010-DBB52E500C15}" srcOrd="0" destOrd="0" presId="urn:microsoft.com/office/officeart/2008/layout/PictureAccentList"/>
    <dgm:cxn modelId="{0972238A-1D0A-4995-B046-FCC755D36F2E}" srcId="{06D039AC-2BA7-40F9-B6B0-335BC12BDE62}" destId="{EEBB2727-A451-4753-A099-9E605D40ED3B}" srcOrd="0" destOrd="0" parTransId="{34C4D631-0C99-4929-BE86-777300451FCD}" sibTransId="{EB51ADDF-AA1A-4DF7-AC3F-04EF5C806BAC}"/>
    <dgm:cxn modelId="{E80D029D-3E6B-4AE1-A186-34584F4265E7}" type="presOf" srcId="{06D039AC-2BA7-40F9-B6B0-335BC12BDE62}" destId="{5FBB4DDF-7751-47FB-8F1E-01C02CDD5A61}" srcOrd="0" destOrd="0" presId="urn:microsoft.com/office/officeart/2008/layout/PictureAccentList"/>
    <dgm:cxn modelId="{2B365231-5DB7-4348-B35B-3B4B59490D41}" srcId="{0F8A78C2-AB1E-4EB7-9F56-A6D6949E56AD}" destId="{06D039AC-2BA7-40F9-B6B0-335BC12BDE62}" srcOrd="0" destOrd="0" parTransId="{449ADA63-3B6E-4185-94FC-82E06CBFCFD6}" sibTransId="{95FD48A1-99E8-4E16-9EDD-4E02E6F26D63}"/>
    <dgm:cxn modelId="{B8F2196A-61A6-45F5-90C6-A78BC299E807}" type="presOf" srcId="{06A282C1-3EB9-441B-8816-2E3D7220B60B}" destId="{7AA3A1CB-D155-4C3E-A960-EB079309913D}" srcOrd="0" destOrd="0" presId="urn:microsoft.com/office/officeart/2008/layout/PictureAccentList"/>
    <dgm:cxn modelId="{E83366A0-1C9F-42C5-A586-4A1E36073212}" srcId="{06D039AC-2BA7-40F9-B6B0-335BC12BDE62}" destId="{06A282C1-3EB9-441B-8816-2E3D7220B60B}" srcOrd="1" destOrd="0" parTransId="{C6F9850E-7718-4F71-951F-CB4A207FD6C2}" sibTransId="{A6FF7C9A-4465-4052-A5DD-4205105C8D9B}"/>
    <dgm:cxn modelId="{CFCF57FA-5F55-4842-BA1F-8FA028346244}" type="presParOf" srcId="{5067095A-0DB7-4368-A010-DBB52E500C15}" destId="{3D0BF466-95FF-4753-87BC-65D9B6354D50}" srcOrd="0" destOrd="0" presId="urn:microsoft.com/office/officeart/2008/layout/PictureAccentList"/>
    <dgm:cxn modelId="{BFC8758D-BC20-4B42-9A90-DAFB92789A59}" type="presParOf" srcId="{3D0BF466-95FF-4753-87BC-65D9B6354D50}" destId="{9B90C8A8-7917-45BA-898E-5F37B79E5752}" srcOrd="0" destOrd="0" presId="urn:microsoft.com/office/officeart/2008/layout/PictureAccentList"/>
    <dgm:cxn modelId="{09A216DF-7278-4218-BAA4-E29ACC38CE3E}" type="presParOf" srcId="{9B90C8A8-7917-45BA-898E-5F37B79E5752}" destId="{5FBB4DDF-7751-47FB-8F1E-01C02CDD5A61}" srcOrd="0" destOrd="0" presId="urn:microsoft.com/office/officeart/2008/layout/PictureAccentList"/>
    <dgm:cxn modelId="{CBD6B86C-7472-462F-BB04-B87AFDD46F22}" type="presParOf" srcId="{3D0BF466-95FF-4753-87BC-65D9B6354D50}" destId="{361C9D55-6168-43E3-9D28-17689A2AC996}" srcOrd="1" destOrd="0" presId="urn:microsoft.com/office/officeart/2008/layout/PictureAccentList"/>
    <dgm:cxn modelId="{E9499F5F-CE41-4A16-99C7-755098949852}" type="presParOf" srcId="{361C9D55-6168-43E3-9D28-17689A2AC996}" destId="{9D32B996-AB5A-49D5-B150-C602CFD0F625}" srcOrd="0" destOrd="0" presId="urn:microsoft.com/office/officeart/2008/layout/PictureAccentList"/>
    <dgm:cxn modelId="{93B11DDE-69C1-45FE-B187-EDAFA375490C}" type="presParOf" srcId="{9D32B996-AB5A-49D5-B150-C602CFD0F625}" destId="{FB85ACFC-5B4B-4A0C-8E8F-A3FE29476E5F}" srcOrd="0" destOrd="0" presId="urn:microsoft.com/office/officeart/2008/layout/PictureAccentList"/>
    <dgm:cxn modelId="{922125CB-BB18-4F5D-9261-8C4DACFB2A13}" type="presParOf" srcId="{9D32B996-AB5A-49D5-B150-C602CFD0F625}" destId="{0904FE59-3F3A-4DF0-B8E7-9AB995DA11A3}" srcOrd="1" destOrd="0" presId="urn:microsoft.com/office/officeart/2008/layout/PictureAccentList"/>
    <dgm:cxn modelId="{9A2342F7-C8BA-44DE-8F02-C12578739A89}" type="presParOf" srcId="{361C9D55-6168-43E3-9D28-17689A2AC996}" destId="{FFA78F1C-5A41-411A-B3B2-0D24ED877A9E}" srcOrd="1" destOrd="0" presId="urn:microsoft.com/office/officeart/2008/layout/PictureAccentList"/>
    <dgm:cxn modelId="{C4F138E5-80C3-4535-B615-6D58356BC468}" type="presParOf" srcId="{FFA78F1C-5A41-411A-B3B2-0D24ED877A9E}" destId="{30E68B1E-3048-4F44-9D60-1F3EBAA8D9E6}" srcOrd="0" destOrd="0" presId="urn:microsoft.com/office/officeart/2008/layout/PictureAccentList"/>
    <dgm:cxn modelId="{AC599ADC-475F-4585-B8B6-4E1C0E6BBCD8}" type="presParOf" srcId="{FFA78F1C-5A41-411A-B3B2-0D24ED877A9E}" destId="{7AA3A1CB-D155-4C3E-A960-EB079309913D}" srcOrd="1" destOrd="0" presId="urn:microsoft.com/office/officeart/2008/layout/Picture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2BFCB1D-743C-4F8D-9459-8FEF1A859E4F}" type="doc">
      <dgm:prSet loTypeId="urn:microsoft.com/office/officeart/2005/8/layout/radial2" loCatId="relationship" qsTypeId="urn:microsoft.com/office/officeart/2005/8/quickstyle/simple1" qsCatId="simple" csTypeId="urn:microsoft.com/office/officeart/2005/8/colors/colorful1" csCatId="colorful" phldr="1"/>
      <dgm:spPr/>
      <dgm:t>
        <a:bodyPr/>
        <a:lstStyle/>
        <a:p>
          <a:endParaRPr lang="zh-CN" altLang="en-US"/>
        </a:p>
      </dgm:t>
    </dgm:pt>
    <dgm:pt modelId="{C2FA349B-D431-4B9B-8021-6424D4D2828E}">
      <dgm:prSet phldrT="[文本]"/>
      <dgm:spPr/>
      <dgm:t>
        <a:bodyPr/>
        <a:lstStyle/>
        <a:p>
          <a:r>
            <a:rPr lang="zh-CN" altLang="en-US" b="1" dirty="0">
              <a:latin typeface="Times New Roman" pitchFamily="18" charset="0"/>
              <a:ea typeface="黑体" pitchFamily="49" charset="-122"/>
            </a:rPr>
            <a:t>公认端口</a:t>
          </a:r>
          <a:endParaRPr lang="zh-CN" altLang="en-US" dirty="0"/>
        </a:p>
      </dgm:t>
    </dgm:pt>
    <dgm:pt modelId="{E8B43544-AECE-4A19-8C56-E832387A1DDD}" type="parTrans" cxnId="{008FFE9F-CE78-4806-B333-67723AB314C3}">
      <dgm:prSet/>
      <dgm:spPr/>
      <dgm:t>
        <a:bodyPr/>
        <a:lstStyle/>
        <a:p>
          <a:endParaRPr lang="zh-CN" altLang="en-US"/>
        </a:p>
      </dgm:t>
    </dgm:pt>
    <dgm:pt modelId="{A9D02B61-BF33-4FC5-947D-363EA6676312}" type="sibTrans" cxnId="{008FFE9F-CE78-4806-B333-67723AB314C3}">
      <dgm:prSet/>
      <dgm:spPr/>
      <dgm:t>
        <a:bodyPr/>
        <a:lstStyle/>
        <a:p>
          <a:endParaRPr lang="zh-CN" altLang="en-US"/>
        </a:p>
      </dgm:t>
    </dgm:pt>
    <dgm:pt modelId="{6112D60F-6A02-4E06-9CF5-1F1B4FDFAF1A}">
      <dgm:prSet phldrT="[文本]" custT="1"/>
      <dgm:spPr/>
      <dgm:t>
        <a:bodyPr/>
        <a:lstStyle/>
        <a:p>
          <a:r>
            <a:rPr lang="en-US" altLang="zh-CN" sz="1800" b="0" dirty="0">
              <a:latin typeface="微软雅黑" panose="020B0503020204020204" pitchFamily="34" charset="-122"/>
              <a:ea typeface="微软雅黑" panose="020B0503020204020204" pitchFamily="34" charset="-122"/>
            </a:rPr>
            <a:t>0</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1023</a:t>
          </a:r>
          <a:r>
            <a:rPr lang="zh-CN" altLang="en-US" sz="1800" b="0" dirty="0">
              <a:latin typeface="微软雅黑" panose="020B0503020204020204" pitchFamily="34" charset="-122"/>
              <a:ea typeface="微软雅黑" panose="020B0503020204020204" pitchFamily="34" charset="-122"/>
            </a:rPr>
            <a:t>的端口是公认的、知名的端口</a:t>
          </a:r>
        </a:p>
      </dgm:t>
    </dgm:pt>
    <dgm:pt modelId="{6A6902C1-23BB-485E-98F1-7AF476D4C787}" type="parTrans" cxnId="{13BA7367-B446-4800-86E2-0B7B5F13C2BF}">
      <dgm:prSet/>
      <dgm:spPr/>
      <dgm:t>
        <a:bodyPr/>
        <a:lstStyle/>
        <a:p>
          <a:endParaRPr lang="zh-CN" altLang="en-US"/>
        </a:p>
      </dgm:t>
    </dgm:pt>
    <dgm:pt modelId="{0C35A741-124C-4D14-8C14-5DE56467D4A9}" type="sibTrans" cxnId="{13BA7367-B446-4800-86E2-0B7B5F13C2BF}">
      <dgm:prSet/>
      <dgm:spPr/>
      <dgm:t>
        <a:bodyPr/>
        <a:lstStyle/>
        <a:p>
          <a:endParaRPr lang="zh-CN" altLang="en-US"/>
        </a:p>
      </dgm:t>
    </dgm:pt>
    <dgm:pt modelId="{224BFA15-9CA6-43E2-B2CC-837DD1CC48EA}">
      <dgm:prSet phldrT="[文本]" custT="1"/>
      <dgm:spPr/>
      <dgm:t>
        <a:bodyPr/>
        <a:lstStyle/>
        <a:p>
          <a:r>
            <a:rPr lang="en-US" altLang="zh-CN" sz="1800" b="0" dirty="0">
              <a:latin typeface="微软雅黑" panose="020B0503020204020204" pitchFamily="34" charset="-122"/>
              <a:ea typeface="微软雅黑" panose="020B0503020204020204" pitchFamily="34" charset="-122"/>
            </a:rPr>
            <a:t>0</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255</a:t>
          </a:r>
          <a:r>
            <a:rPr lang="zh-CN" altLang="en-US" sz="1800" b="0" dirty="0">
              <a:latin typeface="微软雅黑" panose="020B0503020204020204" pitchFamily="34" charset="-122"/>
              <a:ea typeface="微软雅黑" panose="020B0503020204020204" pitchFamily="34" charset="-122"/>
            </a:rPr>
            <a:t>之间的端口由因特网名称与数字地址分配机构（</a:t>
          </a:r>
          <a:r>
            <a:rPr lang="en-US" altLang="zh-CN" sz="1800" b="0" dirty="0">
              <a:latin typeface="微软雅黑" panose="020B0503020204020204" pitchFamily="34" charset="-122"/>
              <a:ea typeface="微软雅黑" panose="020B0503020204020204" pitchFamily="34" charset="-122"/>
            </a:rPr>
            <a:t>ICANN</a:t>
          </a:r>
          <a:r>
            <a:rPr lang="zh-CN" altLang="en-US" sz="1800" b="0" dirty="0">
              <a:latin typeface="微软雅黑" panose="020B0503020204020204" pitchFamily="34" charset="-122"/>
              <a:ea typeface="微软雅黑" panose="020B0503020204020204" pitchFamily="34" charset="-122"/>
            </a:rPr>
            <a:t>）管理 </a:t>
          </a:r>
        </a:p>
      </dgm:t>
    </dgm:pt>
    <dgm:pt modelId="{2C04471A-3882-47A7-8EF3-7D302B15FF48}" type="parTrans" cxnId="{9C6BB33F-661F-4B8E-AF36-7A9730A74EB9}">
      <dgm:prSet/>
      <dgm:spPr/>
      <dgm:t>
        <a:bodyPr/>
        <a:lstStyle/>
        <a:p>
          <a:endParaRPr lang="zh-CN" altLang="en-US"/>
        </a:p>
      </dgm:t>
    </dgm:pt>
    <dgm:pt modelId="{382ECE00-287D-440B-A7BB-68FA5924ABB6}" type="sibTrans" cxnId="{9C6BB33F-661F-4B8E-AF36-7A9730A74EB9}">
      <dgm:prSet/>
      <dgm:spPr/>
      <dgm:t>
        <a:bodyPr/>
        <a:lstStyle/>
        <a:p>
          <a:endParaRPr lang="zh-CN" altLang="en-US"/>
        </a:p>
      </dgm:t>
    </dgm:pt>
    <dgm:pt modelId="{45CFF3AF-2DC6-4FD0-ADC2-D88A5841785B}">
      <dgm:prSet phldrT="[文本]"/>
      <dgm:spPr/>
      <dgm:t>
        <a:bodyPr/>
        <a:lstStyle/>
        <a:p>
          <a:r>
            <a:rPr lang="zh-CN" altLang="en-US" b="1" dirty="0">
              <a:latin typeface="Times New Roman" pitchFamily="18" charset="0"/>
              <a:ea typeface="黑体" pitchFamily="49" charset="-122"/>
            </a:rPr>
            <a:t>注册端口</a:t>
          </a:r>
          <a:endParaRPr lang="zh-CN" altLang="en-US" dirty="0"/>
        </a:p>
      </dgm:t>
    </dgm:pt>
    <dgm:pt modelId="{4D21773E-C822-46AD-AB6D-9BC51C857238}" type="parTrans" cxnId="{BD1E5B8A-A65C-433D-81BF-1A2F0BCF6E0C}">
      <dgm:prSet/>
      <dgm:spPr/>
      <dgm:t>
        <a:bodyPr/>
        <a:lstStyle/>
        <a:p>
          <a:endParaRPr lang="zh-CN" altLang="en-US"/>
        </a:p>
      </dgm:t>
    </dgm:pt>
    <dgm:pt modelId="{CB394F34-5A51-4648-814F-19C442EA081F}" type="sibTrans" cxnId="{BD1E5B8A-A65C-433D-81BF-1A2F0BCF6E0C}">
      <dgm:prSet/>
      <dgm:spPr/>
      <dgm:t>
        <a:bodyPr/>
        <a:lstStyle/>
        <a:p>
          <a:endParaRPr lang="zh-CN" altLang="en-US"/>
        </a:p>
      </dgm:t>
    </dgm:pt>
    <dgm:pt modelId="{D55E75CE-9AB3-4840-A1F0-BEFE4517183E}">
      <dgm:prSet phldrT="[文本]" custT="1"/>
      <dgm:spPr/>
      <dgm:t>
        <a:bodyPr/>
        <a:lstStyle/>
        <a:p>
          <a:r>
            <a:rPr lang="zh-CN" altLang="en-US" sz="1800" b="0" dirty="0">
              <a:latin typeface="微软雅黑" panose="020B0503020204020204" pitchFamily="34" charset="-122"/>
              <a:ea typeface="微软雅黑" panose="020B0503020204020204" pitchFamily="34" charset="-122"/>
            </a:rPr>
            <a:t>注册端口主要用于服务器对外提供服务</a:t>
          </a:r>
        </a:p>
      </dgm:t>
    </dgm:pt>
    <dgm:pt modelId="{7B365773-636F-46F8-B007-FC529DF3DB5A}" type="parTrans" cxnId="{8FDB440B-7539-4C41-B1A4-DFA1F8ABDDAA}">
      <dgm:prSet/>
      <dgm:spPr/>
      <dgm:t>
        <a:bodyPr/>
        <a:lstStyle/>
        <a:p>
          <a:endParaRPr lang="zh-CN" altLang="en-US"/>
        </a:p>
      </dgm:t>
    </dgm:pt>
    <dgm:pt modelId="{A928E40B-15D0-467F-8068-F4C43C7E6CA5}" type="sibTrans" cxnId="{8FDB440B-7539-4C41-B1A4-DFA1F8ABDDAA}">
      <dgm:prSet/>
      <dgm:spPr/>
      <dgm:t>
        <a:bodyPr/>
        <a:lstStyle/>
        <a:p>
          <a:endParaRPr lang="zh-CN" altLang="en-US"/>
        </a:p>
      </dgm:t>
    </dgm:pt>
    <dgm:pt modelId="{D0EAD75E-FC15-4938-86B9-E20325DF556D}">
      <dgm:prSet phldrT="[文本]" custT="1"/>
      <dgm:spPr/>
      <dgm:t>
        <a:bodyPr/>
        <a:lstStyle/>
        <a:p>
          <a:r>
            <a:rPr lang="zh-CN" altLang="en-US" sz="1800" b="0" dirty="0">
              <a:latin typeface="微软雅黑" panose="020B0503020204020204" pitchFamily="34" charset="-122"/>
              <a:ea typeface="微软雅黑" panose="020B0503020204020204" pitchFamily="34" charset="-122"/>
            </a:rPr>
            <a:t>端口范围：</a:t>
          </a:r>
          <a:r>
            <a:rPr lang="en-US" altLang="zh-CN" sz="1800" b="0" dirty="0">
              <a:latin typeface="微软雅黑" panose="020B0503020204020204" pitchFamily="34" charset="-122"/>
              <a:ea typeface="微软雅黑" panose="020B0503020204020204" pitchFamily="34" charset="-122"/>
            </a:rPr>
            <a:t>1024</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49151</a:t>
          </a:r>
          <a:endParaRPr lang="zh-CN" altLang="en-US" sz="1800" b="0" dirty="0">
            <a:latin typeface="微软雅黑" panose="020B0503020204020204" pitchFamily="34" charset="-122"/>
            <a:ea typeface="微软雅黑" panose="020B0503020204020204" pitchFamily="34" charset="-122"/>
          </a:endParaRPr>
        </a:p>
      </dgm:t>
    </dgm:pt>
    <dgm:pt modelId="{541F4881-9C64-4318-BD8D-47C2C525A348}" type="parTrans" cxnId="{CA01C270-FF79-4FC1-B644-9597D34B7170}">
      <dgm:prSet/>
      <dgm:spPr/>
      <dgm:t>
        <a:bodyPr/>
        <a:lstStyle/>
        <a:p>
          <a:endParaRPr lang="zh-CN" altLang="en-US"/>
        </a:p>
      </dgm:t>
    </dgm:pt>
    <dgm:pt modelId="{23EB173C-CAD3-4D95-A22A-A41DB47914BD}" type="sibTrans" cxnId="{CA01C270-FF79-4FC1-B644-9597D34B7170}">
      <dgm:prSet/>
      <dgm:spPr/>
      <dgm:t>
        <a:bodyPr/>
        <a:lstStyle/>
        <a:p>
          <a:endParaRPr lang="zh-CN" altLang="en-US"/>
        </a:p>
      </dgm:t>
    </dgm:pt>
    <dgm:pt modelId="{E9A0C2C0-8F8E-4668-960A-78FD165C803F}">
      <dgm:prSet phldrT="[文本]"/>
      <dgm:spPr/>
      <dgm:t>
        <a:bodyPr/>
        <a:lstStyle/>
        <a:p>
          <a:r>
            <a:rPr lang="zh-CN" altLang="en-US" b="1" dirty="0">
              <a:latin typeface="Times New Roman" pitchFamily="18" charset="0"/>
              <a:ea typeface="黑体" pitchFamily="49" charset="-122"/>
            </a:rPr>
            <a:t>动态</a:t>
          </a:r>
          <a:r>
            <a:rPr lang="en-US" altLang="zh-CN" b="1" dirty="0">
              <a:latin typeface="Times New Roman" pitchFamily="18" charset="0"/>
              <a:ea typeface="黑体" pitchFamily="49" charset="-122"/>
            </a:rPr>
            <a:t>/</a:t>
          </a:r>
          <a:r>
            <a:rPr lang="zh-CN" altLang="en-US" b="1" dirty="0">
              <a:latin typeface="Times New Roman" pitchFamily="18" charset="0"/>
              <a:ea typeface="黑体" pitchFamily="49" charset="-122"/>
            </a:rPr>
            <a:t>私有端口</a:t>
          </a:r>
          <a:endParaRPr lang="zh-CN" altLang="en-US" dirty="0"/>
        </a:p>
      </dgm:t>
    </dgm:pt>
    <dgm:pt modelId="{9796BA77-F7DA-4857-A090-887FBC749AE8}" type="parTrans" cxnId="{60D408B5-A8D5-4AA2-AC0C-8EDD5C32B785}">
      <dgm:prSet/>
      <dgm:spPr/>
      <dgm:t>
        <a:bodyPr/>
        <a:lstStyle/>
        <a:p>
          <a:endParaRPr lang="zh-CN" altLang="en-US"/>
        </a:p>
      </dgm:t>
    </dgm:pt>
    <dgm:pt modelId="{114B09C0-0891-48B4-BEB3-E91021E52D20}" type="sibTrans" cxnId="{60D408B5-A8D5-4AA2-AC0C-8EDD5C32B785}">
      <dgm:prSet/>
      <dgm:spPr/>
      <dgm:t>
        <a:bodyPr/>
        <a:lstStyle/>
        <a:p>
          <a:endParaRPr lang="zh-CN" altLang="en-US"/>
        </a:p>
      </dgm:t>
    </dgm:pt>
    <dgm:pt modelId="{5630EA23-6BA3-422E-B29E-A3AAE7B047C5}">
      <dgm:prSet phldrT="[文本]" custT="1"/>
      <dgm:spPr/>
      <dgm:t>
        <a:bodyPr/>
        <a:lstStyle/>
        <a:p>
          <a:r>
            <a:rPr lang="zh-CN" altLang="en-US" sz="1800" b="0" dirty="0">
              <a:latin typeface="微软雅黑" panose="020B0503020204020204" pitchFamily="34" charset="-122"/>
              <a:ea typeface="微软雅黑" panose="020B0503020204020204" pitchFamily="34" charset="-122"/>
            </a:rPr>
            <a:t>用于分配给用户编写的客户端应用程序</a:t>
          </a:r>
        </a:p>
      </dgm:t>
    </dgm:pt>
    <dgm:pt modelId="{2C68EFBC-58AF-4618-AB96-0BD6DBD6E196}" type="parTrans" cxnId="{938AE040-91A6-477E-BBFA-8C331B579481}">
      <dgm:prSet/>
      <dgm:spPr/>
      <dgm:t>
        <a:bodyPr/>
        <a:lstStyle/>
        <a:p>
          <a:endParaRPr lang="zh-CN" altLang="en-US"/>
        </a:p>
      </dgm:t>
    </dgm:pt>
    <dgm:pt modelId="{DAAF9C34-DFB9-4E3A-A519-74344FA767ED}" type="sibTrans" cxnId="{938AE040-91A6-477E-BBFA-8C331B579481}">
      <dgm:prSet/>
      <dgm:spPr/>
      <dgm:t>
        <a:bodyPr/>
        <a:lstStyle/>
        <a:p>
          <a:endParaRPr lang="zh-CN" altLang="en-US"/>
        </a:p>
      </dgm:t>
    </dgm:pt>
    <dgm:pt modelId="{CBBADFE7-600D-4BD0-B740-5C53AB626219}">
      <dgm:prSet phldrT="[文本]" custT="1"/>
      <dgm:spPr/>
      <dgm:t>
        <a:bodyPr/>
        <a:lstStyle/>
        <a:p>
          <a:r>
            <a:rPr lang="zh-CN" altLang="en-US" sz="1800" b="0" dirty="0">
              <a:latin typeface="微软雅黑" panose="020B0503020204020204" pitchFamily="34" charset="-122"/>
              <a:ea typeface="微软雅黑" panose="020B0503020204020204" pitchFamily="34" charset="-122"/>
            </a:rPr>
            <a:t>端口范围：</a:t>
          </a:r>
          <a:r>
            <a:rPr lang="en-US" altLang="zh-CN" sz="1800" b="0" dirty="0">
              <a:latin typeface="微软雅黑" panose="020B0503020204020204" pitchFamily="34" charset="-122"/>
              <a:ea typeface="微软雅黑" panose="020B0503020204020204" pitchFamily="34" charset="-122"/>
            </a:rPr>
            <a:t>49152</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65535</a:t>
          </a:r>
          <a:endParaRPr lang="zh-CN" altLang="en-US" sz="1800" b="0" dirty="0">
            <a:latin typeface="微软雅黑" panose="020B0503020204020204" pitchFamily="34" charset="-122"/>
            <a:ea typeface="微软雅黑" panose="020B0503020204020204" pitchFamily="34" charset="-122"/>
          </a:endParaRPr>
        </a:p>
      </dgm:t>
    </dgm:pt>
    <dgm:pt modelId="{214B8B3E-4293-4E8A-8625-8FB51FBA8E0A}" type="parTrans" cxnId="{B6D16D3A-CDF5-4C0C-AA84-2195C4F9BB2D}">
      <dgm:prSet/>
      <dgm:spPr/>
      <dgm:t>
        <a:bodyPr/>
        <a:lstStyle/>
        <a:p>
          <a:endParaRPr lang="zh-CN" altLang="en-US"/>
        </a:p>
      </dgm:t>
    </dgm:pt>
    <dgm:pt modelId="{F88180CC-C021-4DD8-84B4-11F372B5AFF9}" type="sibTrans" cxnId="{B6D16D3A-CDF5-4C0C-AA84-2195C4F9BB2D}">
      <dgm:prSet/>
      <dgm:spPr/>
      <dgm:t>
        <a:bodyPr/>
        <a:lstStyle/>
        <a:p>
          <a:endParaRPr lang="zh-CN" altLang="en-US"/>
        </a:p>
      </dgm:t>
    </dgm:pt>
    <dgm:pt modelId="{56FEBA7F-6F63-47B5-84A9-AD545D4C73E3}" type="pres">
      <dgm:prSet presAssocID="{C2BFCB1D-743C-4F8D-9459-8FEF1A859E4F}" presName="composite" presStyleCnt="0">
        <dgm:presLayoutVars>
          <dgm:chMax val="5"/>
          <dgm:dir/>
          <dgm:animLvl val="ctr"/>
          <dgm:resizeHandles val="exact"/>
        </dgm:presLayoutVars>
      </dgm:prSet>
      <dgm:spPr/>
      <dgm:t>
        <a:bodyPr/>
        <a:lstStyle/>
        <a:p>
          <a:endParaRPr lang="zh-CN" altLang="en-US"/>
        </a:p>
      </dgm:t>
    </dgm:pt>
    <dgm:pt modelId="{0CBA065D-6CB3-4587-A4E5-EA22AAB45983}" type="pres">
      <dgm:prSet presAssocID="{C2BFCB1D-743C-4F8D-9459-8FEF1A859E4F}" presName="cycle" presStyleCnt="0"/>
      <dgm:spPr/>
    </dgm:pt>
    <dgm:pt modelId="{335F499E-A8E7-481F-96FB-BC851B89655A}" type="pres">
      <dgm:prSet presAssocID="{C2BFCB1D-743C-4F8D-9459-8FEF1A859E4F}" presName="centerShape" presStyleCnt="0"/>
      <dgm:spPr/>
    </dgm:pt>
    <dgm:pt modelId="{CDEA9D8A-023E-4EA0-8891-80D50E0875C2}" type="pres">
      <dgm:prSet presAssocID="{C2BFCB1D-743C-4F8D-9459-8FEF1A859E4F}" presName="connSite" presStyleLbl="node1" presStyleIdx="0" presStyleCnt="4"/>
      <dgm:spPr/>
    </dgm:pt>
    <dgm:pt modelId="{BB7EA8DE-5E07-4F5E-9D6A-36C79D7B8F32}" type="pres">
      <dgm:prSet presAssocID="{C2BFCB1D-743C-4F8D-9459-8FEF1A859E4F}" presName="visible" presStyleLbl="node1" presStyleIdx="0" presStyleCnt="4"/>
      <dgm:spPr>
        <a:blipFill rotWithShape="1">
          <a:blip xmlns:r="http://schemas.openxmlformats.org/officeDocument/2006/relationships" r:embed="rId1"/>
          <a:stretch>
            <a:fillRect/>
          </a:stretch>
        </a:blipFill>
      </dgm:spPr>
    </dgm:pt>
    <dgm:pt modelId="{709AF233-3112-41E2-A3F5-8AB490BFFA7B}" type="pres">
      <dgm:prSet presAssocID="{E8B43544-AECE-4A19-8C56-E832387A1DDD}" presName="Name25" presStyleLbl="parChTrans1D1" presStyleIdx="0" presStyleCnt="3"/>
      <dgm:spPr/>
      <dgm:t>
        <a:bodyPr/>
        <a:lstStyle/>
        <a:p>
          <a:endParaRPr lang="zh-CN" altLang="en-US"/>
        </a:p>
      </dgm:t>
    </dgm:pt>
    <dgm:pt modelId="{D311F961-3A48-4893-B9B9-4DE57E7E0621}" type="pres">
      <dgm:prSet presAssocID="{C2FA349B-D431-4B9B-8021-6424D4D2828E}" presName="node" presStyleCnt="0"/>
      <dgm:spPr/>
    </dgm:pt>
    <dgm:pt modelId="{E0FB548E-8103-49CA-9558-53A19FB7ED2E}" type="pres">
      <dgm:prSet presAssocID="{C2FA349B-D431-4B9B-8021-6424D4D2828E}" presName="parentNode" presStyleLbl="node1" presStyleIdx="1" presStyleCnt="4" custLinFactNeighborX="25316" custLinFactNeighborY="12653">
        <dgm:presLayoutVars>
          <dgm:chMax val="1"/>
          <dgm:bulletEnabled val="1"/>
        </dgm:presLayoutVars>
      </dgm:prSet>
      <dgm:spPr/>
      <dgm:t>
        <a:bodyPr/>
        <a:lstStyle/>
        <a:p>
          <a:endParaRPr lang="zh-CN" altLang="en-US"/>
        </a:p>
      </dgm:t>
    </dgm:pt>
    <dgm:pt modelId="{FE752D65-FBA6-45E4-9E1A-0B8D712103AD}" type="pres">
      <dgm:prSet presAssocID="{C2FA349B-D431-4B9B-8021-6424D4D2828E}" presName="childNode" presStyleLbl="revTx" presStyleIdx="0" presStyleCnt="3">
        <dgm:presLayoutVars>
          <dgm:bulletEnabled val="1"/>
        </dgm:presLayoutVars>
      </dgm:prSet>
      <dgm:spPr/>
      <dgm:t>
        <a:bodyPr/>
        <a:lstStyle/>
        <a:p>
          <a:endParaRPr lang="zh-CN" altLang="en-US"/>
        </a:p>
      </dgm:t>
    </dgm:pt>
    <dgm:pt modelId="{03A50B00-80BB-429A-86E6-EDF394BEDEE5}" type="pres">
      <dgm:prSet presAssocID="{4D21773E-C822-46AD-AB6D-9BC51C857238}" presName="Name25" presStyleLbl="parChTrans1D1" presStyleIdx="1" presStyleCnt="3"/>
      <dgm:spPr/>
      <dgm:t>
        <a:bodyPr/>
        <a:lstStyle/>
        <a:p>
          <a:endParaRPr lang="zh-CN" altLang="en-US"/>
        </a:p>
      </dgm:t>
    </dgm:pt>
    <dgm:pt modelId="{5B67E678-AAA9-4417-B7D2-7C90419B90F3}" type="pres">
      <dgm:prSet presAssocID="{45CFF3AF-2DC6-4FD0-ADC2-D88A5841785B}" presName="node" presStyleCnt="0"/>
      <dgm:spPr/>
    </dgm:pt>
    <dgm:pt modelId="{04ED89EA-876F-4A34-91DA-27AE92255667}" type="pres">
      <dgm:prSet presAssocID="{45CFF3AF-2DC6-4FD0-ADC2-D88A5841785B}" presName="parentNode" presStyleLbl="node1" presStyleIdx="2" presStyleCnt="4" custLinFactNeighborX="-6418">
        <dgm:presLayoutVars>
          <dgm:chMax val="1"/>
          <dgm:bulletEnabled val="1"/>
        </dgm:presLayoutVars>
      </dgm:prSet>
      <dgm:spPr/>
      <dgm:t>
        <a:bodyPr/>
        <a:lstStyle/>
        <a:p>
          <a:endParaRPr lang="zh-CN" altLang="en-US"/>
        </a:p>
      </dgm:t>
    </dgm:pt>
    <dgm:pt modelId="{A806F6C3-B239-4D5D-93A8-1C1E6864CBF0}" type="pres">
      <dgm:prSet presAssocID="{45CFF3AF-2DC6-4FD0-ADC2-D88A5841785B}" presName="childNode" presStyleLbl="revTx" presStyleIdx="1" presStyleCnt="3">
        <dgm:presLayoutVars>
          <dgm:bulletEnabled val="1"/>
        </dgm:presLayoutVars>
      </dgm:prSet>
      <dgm:spPr/>
      <dgm:t>
        <a:bodyPr/>
        <a:lstStyle/>
        <a:p>
          <a:endParaRPr lang="zh-CN" altLang="en-US"/>
        </a:p>
      </dgm:t>
    </dgm:pt>
    <dgm:pt modelId="{ED3149E5-201C-4AAC-806C-82C4EED89894}" type="pres">
      <dgm:prSet presAssocID="{9796BA77-F7DA-4857-A090-887FBC749AE8}" presName="Name25" presStyleLbl="parChTrans1D1" presStyleIdx="2" presStyleCnt="3"/>
      <dgm:spPr/>
      <dgm:t>
        <a:bodyPr/>
        <a:lstStyle/>
        <a:p>
          <a:endParaRPr lang="zh-CN" altLang="en-US"/>
        </a:p>
      </dgm:t>
    </dgm:pt>
    <dgm:pt modelId="{08935419-1C2A-4E32-9825-C9E5D8D98DC5}" type="pres">
      <dgm:prSet presAssocID="{E9A0C2C0-8F8E-4668-960A-78FD165C803F}" presName="node" presStyleCnt="0"/>
      <dgm:spPr/>
    </dgm:pt>
    <dgm:pt modelId="{46234D5D-6380-4D47-BEC7-2B601A01ACA1}" type="pres">
      <dgm:prSet presAssocID="{E9A0C2C0-8F8E-4668-960A-78FD165C803F}" presName="parentNode" presStyleLbl="node1" presStyleIdx="3" presStyleCnt="4" custLinFactNeighborX="27712" custLinFactNeighborY="-16988">
        <dgm:presLayoutVars>
          <dgm:chMax val="1"/>
          <dgm:bulletEnabled val="1"/>
        </dgm:presLayoutVars>
      </dgm:prSet>
      <dgm:spPr/>
      <dgm:t>
        <a:bodyPr/>
        <a:lstStyle/>
        <a:p>
          <a:endParaRPr lang="zh-CN" altLang="en-US"/>
        </a:p>
      </dgm:t>
    </dgm:pt>
    <dgm:pt modelId="{D623E906-2CC6-436B-A000-7AC4E72996BC}" type="pres">
      <dgm:prSet presAssocID="{E9A0C2C0-8F8E-4668-960A-78FD165C803F}" presName="childNode" presStyleLbl="revTx" presStyleIdx="2" presStyleCnt="3">
        <dgm:presLayoutVars>
          <dgm:bulletEnabled val="1"/>
        </dgm:presLayoutVars>
      </dgm:prSet>
      <dgm:spPr/>
      <dgm:t>
        <a:bodyPr/>
        <a:lstStyle/>
        <a:p>
          <a:endParaRPr lang="zh-CN" altLang="en-US"/>
        </a:p>
      </dgm:t>
    </dgm:pt>
  </dgm:ptLst>
  <dgm:cxnLst>
    <dgm:cxn modelId="{09E81403-3BAE-4DF4-BFA9-B4790371DB35}" type="presOf" srcId="{224BFA15-9CA6-43E2-B2CC-837DD1CC48EA}" destId="{FE752D65-FBA6-45E4-9E1A-0B8D712103AD}" srcOrd="0" destOrd="1" presId="urn:microsoft.com/office/officeart/2005/8/layout/radial2"/>
    <dgm:cxn modelId="{9C6BB33F-661F-4B8E-AF36-7A9730A74EB9}" srcId="{C2FA349B-D431-4B9B-8021-6424D4D2828E}" destId="{224BFA15-9CA6-43E2-B2CC-837DD1CC48EA}" srcOrd="1" destOrd="0" parTransId="{2C04471A-3882-47A7-8EF3-7D302B15FF48}" sibTransId="{382ECE00-287D-440B-A7BB-68FA5924ABB6}"/>
    <dgm:cxn modelId="{3E84FB00-EA10-4D3C-9DC0-39004D9D0669}" type="presOf" srcId="{9796BA77-F7DA-4857-A090-887FBC749AE8}" destId="{ED3149E5-201C-4AAC-806C-82C4EED89894}" srcOrd="0" destOrd="0" presId="urn:microsoft.com/office/officeart/2005/8/layout/radial2"/>
    <dgm:cxn modelId="{CA01C270-FF79-4FC1-B644-9597D34B7170}" srcId="{45CFF3AF-2DC6-4FD0-ADC2-D88A5841785B}" destId="{D0EAD75E-FC15-4938-86B9-E20325DF556D}" srcOrd="1" destOrd="0" parTransId="{541F4881-9C64-4318-BD8D-47C2C525A348}" sibTransId="{23EB173C-CAD3-4D95-A22A-A41DB47914BD}"/>
    <dgm:cxn modelId="{008FFE9F-CE78-4806-B333-67723AB314C3}" srcId="{C2BFCB1D-743C-4F8D-9459-8FEF1A859E4F}" destId="{C2FA349B-D431-4B9B-8021-6424D4D2828E}" srcOrd="0" destOrd="0" parTransId="{E8B43544-AECE-4A19-8C56-E832387A1DDD}" sibTransId="{A9D02B61-BF33-4FC5-947D-363EA6676312}"/>
    <dgm:cxn modelId="{3FA92ADF-6930-47BF-BD36-DEE17ED772F5}" type="presOf" srcId="{6112D60F-6A02-4E06-9CF5-1F1B4FDFAF1A}" destId="{FE752D65-FBA6-45E4-9E1A-0B8D712103AD}" srcOrd="0" destOrd="0" presId="urn:microsoft.com/office/officeart/2005/8/layout/radial2"/>
    <dgm:cxn modelId="{C62AED0D-93C3-4D47-8BF7-21E8A4C415E0}" type="presOf" srcId="{C2BFCB1D-743C-4F8D-9459-8FEF1A859E4F}" destId="{56FEBA7F-6F63-47B5-84A9-AD545D4C73E3}" srcOrd="0" destOrd="0" presId="urn:microsoft.com/office/officeart/2005/8/layout/radial2"/>
    <dgm:cxn modelId="{8E52A82C-2DBC-4CA0-B7AA-005AC79F550E}" type="presOf" srcId="{E8B43544-AECE-4A19-8C56-E832387A1DDD}" destId="{709AF233-3112-41E2-A3F5-8AB490BFFA7B}" srcOrd="0" destOrd="0" presId="urn:microsoft.com/office/officeart/2005/8/layout/radial2"/>
    <dgm:cxn modelId="{802605AB-2337-494B-85AA-8BF999DF8BF8}" type="presOf" srcId="{5630EA23-6BA3-422E-B29E-A3AAE7B047C5}" destId="{D623E906-2CC6-436B-A000-7AC4E72996BC}" srcOrd="0" destOrd="0" presId="urn:microsoft.com/office/officeart/2005/8/layout/radial2"/>
    <dgm:cxn modelId="{F78D9288-FD5D-4F5C-A5EA-83ED76674DF1}" type="presOf" srcId="{C2FA349B-D431-4B9B-8021-6424D4D2828E}" destId="{E0FB548E-8103-49CA-9558-53A19FB7ED2E}" srcOrd="0" destOrd="0" presId="urn:microsoft.com/office/officeart/2005/8/layout/radial2"/>
    <dgm:cxn modelId="{938AE040-91A6-477E-BBFA-8C331B579481}" srcId="{E9A0C2C0-8F8E-4668-960A-78FD165C803F}" destId="{5630EA23-6BA3-422E-B29E-A3AAE7B047C5}" srcOrd="0" destOrd="0" parTransId="{2C68EFBC-58AF-4618-AB96-0BD6DBD6E196}" sibTransId="{DAAF9C34-DFB9-4E3A-A519-74344FA767ED}"/>
    <dgm:cxn modelId="{BD1E5B8A-A65C-433D-81BF-1A2F0BCF6E0C}" srcId="{C2BFCB1D-743C-4F8D-9459-8FEF1A859E4F}" destId="{45CFF3AF-2DC6-4FD0-ADC2-D88A5841785B}" srcOrd="1" destOrd="0" parTransId="{4D21773E-C822-46AD-AB6D-9BC51C857238}" sibTransId="{CB394F34-5A51-4648-814F-19C442EA081F}"/>
    <dgm:cxn modelId="{8706D2FF-AA5D-4E61-A99F-C507ED47949D}" type="presOf" srcId="{D55E75CE-9AB3-4840-A1F0-BEFE4517183E}" destId="{A806F6C3-B239-4D5D-93A8-1C1E6864CBF0}" srcOrd="0" destOrd="0" presId="urn:microsoft.com/office/officeart/2005/8/layout/radial2"/>
    <dgm:cxn modelId="{900F7BF7-B03F-4491-9342-6F132DCD79EA}" type="presOf" srcId="{D0EAD75E-FC15-4938-86B9-E20325DF556D}" destId="{A806F6C3-B239-4D5D-93A8-1C1E6864CBF0}" srcOrd="0" destOrd="1" presId="urn:microsoft.com/office/officeart/2005/8/layout/radial2"/>
    <dgm:cxn modelId="{F0C3B9CD-EDC8-449C-80C9-AB7ED7CEBEDC}" type="presOf" srcId="{4D21773E-C822-46AD-AB6D-9BC51C857238}" destId="{03A50B00-80BB-429A-86E6-EDF394BEDEE5}" srcOrd="0" destOrd="0" presId="urn:microsoft.com/office/officeart/2005/8/layout/radial2"/>
    <dgm:cxn modelId="{60D408B5-A8D5-4AA2-AC0C-8EDD5C32B785}" srcId="{C2BFCB1D-743C-4F8D-9459-8FEF1A859E4F}" destId="{E9A0C2C0-8F8E-4668-960A-78FD165C803F}" srcOrd="2" destOrd="0" parTransId="{9796BA77-F7DA-4857-A090-887FBC749AE8}" sibTransId="{114B09C0-0891-48B4-BEB3-E91021E52D20}"/>
    <dgm:cxn modelId="{734F3EF3-7719-4507-A024-7D8626D8EB16}" type="presOf" srcId="{45CFF3AF-2DC6-4FD0-ADC2-D88A5841785B}" destId="{04ED89EA-876F-4A34-91DA-27AE92255667}" srcOrd="0" destOrd="0" presId="urn:microsoft.com/office/officeart/2005/8/layout/radial2"/>
    <dgm:cxn modelId="{13BA7367-B446-4800-86E2-0B7B5F13C2BF}" srcId="{C2FA349B-D431-4B9B-8021-6424D4D2828E}" destId="{6112D60F-6A02-4E06-9CF5-1F1B4FDFAF1A}" srcOrd="0" destOrd="0" parTransId="{6A6902C1-23BB-485E-98F1-7AF476D4C787}" sibTransId="{0C35A741-124C-4D14-8C14-5DE56467D4A9}"/>
    <dgm:cxn modelId="{8FDB440B-7539-4C41-B1A4-DFA1F8ABDDAA}" srcId="{45CFF3AF-2DC6-4FD0-ADC2-D88A5841785B}" destId="{D55E75CE-9AB3-4840-A1F0-BEFE4517183E}" srcOrd="0" destOrd="0" parTransId="{7B365773-636F-46F8-B007-FC529DF3DB5A}" sibTransId="{A928E40B-15D0-467F-8068-F4C43C7E6CA5}"/>
    <dgm:cxn modelId="{B6D16D3A-CDF5-4C0C-AA84-2195C4F9BB2D}" srcId="{E9A0C2C0-8F8E-4668-960A-78FD165C803F}" destId="{CBBADFE7-600D-4BD0-B740-5C53AB626219}" srcOrd="1" destOrd="0" parTransId="{214B8B3E-4293-4E8A-8625-8FB51FBA8E0A}" sibTransId="{F88180CC-C021-4DD8-84B4-11F372B5AFF9}"/>
    <dgm:cxn modelId="{EBC0F4DD-4A3B-4AD5-B390-BBC12FB0CDDE}" type="presOf" srcId="{E9A0C2C0-8F8E-4668-960A-78FD165C803F}" destId="{46234D5D-6380-4D47-BEC7-2B601A01ACA1}" srcOrd="0" destOrd="0" presId="urn:microsoft.com/office/officeart/2005/8/layout/radial2"/>
    <dgm:cxn modelId="{A3C36652-A149-43C1-8236-F95567BB80F8}" type="presOf" srcId="{CBBADFE7-600D-4BD0-B740-5C53AB626219}" destId="{D623E906-2CC6-436B-A000-7AC4E72996BC}" srcOrd="0" destOrd="1" presId="urn:microsoft.com/office/officeart/2005/8/layout/radial2"/>
    <dgm:cxn modelId="{B3F7C396-FF90-4C34-A779-7E0C28359340}" type="presParOf" srcId="{56FEBA7F-6F63-47B5-84A9-AD545D4C73E3}" destId="{0CBA065D-6CB3-4587-A4E5-EA22AAB45983}" srcOrd="0" destOrd="0" presId="urn:microsoft.com/office/officeart/2005/8/layout/radial2"/>
    <dgm:cxn modelId="{9168617C-A7DD-456B-99E0-4EA7462FD334}" type="presParOf" srcId="{0CBA065D-6CB3-4587-A4E5-EA22AAB45983}" destId="{335F499E-A8E7-481F-96FB-BC851B89655A}" srcOrd="0" destOrd="0" presId="urn:microsoft.com/office/officeart/2005/8/layout/radial2"/>
    <dgm:cxn modelId="{D87F356D-F859-4F55-9FAF-65D5BB40C2BB}" type="presParOf" srcId="{335F499E-A8E7-481F-96FB-BC851B89655A}" destId="{CDEA9D8A-023E-4EA0-8891-80D50E0875C2}" srcOrd="0" destOrd="0" presId="urn:microsoft.com/office/officeart/2005/8/layout/radial2"/>
    <dgm:cxn modelId="{A6FA7A8E-3A22-448A-ACFA-0A9FB1BBCEC2}" type="presParOf" srcId="{335F499E-A8E7-481F-96FB-BC851B89655A}" destId="{BB7EA8DE-5E07-4F5E-9D6A-36C79D7B8F32}" srcOrd="1" destOrd="0" presId="urn:microsoft.com/office/officeart/2005/8/layout/radial2"/>
    <dgm:cxn modelId="{FDF22CC1-04D5-4E40-91F0-5DCD30835AB4}" type="presParOf" srcId="{0CBA065D-6CB3-4587-A4E5-EA22AAB45983}" destId="{709AF233-3112-41E2-A3F5-8AB490BFFA7B}" srcOrd="1" destOrd="0" presId="urn:microsoft.com/office/officeart/2005/8/layout/radial2"/>
    <dgm:cxn modelId="{3A51D2C6-9383-4E42-99A8-C33EB568C8E3}" type="presParOf" srcId="{0CBA065D-6CB3-4587-A4E5-EA22AAB45983}" destId="{D311F961-3A48-4893-B9B9-4DE57E7E0621}" srcOrd="2" destOrd="0" presId="urn:microsoft.com/office/officeart/2005/8/layout/radial2"/>
    <dgm:cxn modelId="{B0B19E41-C511-4E40-91A5-923A2093F067}" type="presParOf" srcId="{D311F961-3A48-4893-B9B9-4DE57E7E0621}" destId="{E0FB548E-8103-49CA-9558-53A19FB7ED2E}" srcOrd="0" destOrd="0" presId="urn:microsoft.com/office/officeart/2005/8/layout/radial2"/>
    <dgm:cxn modelId="{7F58D3BE-F08D-480F-9953-3B3175495BE5}" type="presParOf" srcId="{D311F961-3A48-4893-B9B9-4DE57E7E0621}" destId="{FE752D65-FBA6-45E4-9E1A-0B8D712103AD}" srcOrd="1" destOrd="0" presId="urn:microsoft.com/office/officeart/2005/8/layout/radial2"/>
    <dgm:cxn modelId="{978E9467-C938-4107-BD6D-30C5E57B3CEC}" type="presParOf" srcId="{0CBA065D-6CB3-4587-A4E5-EA22AAB45983}" destId="{03A50B00-80BB-429A-86E6-EDF394BEDEE5}" srcOrd="3" destOrd="0" presId="urn:microsoft.com/office/officeart/2005/8/layout/radial2"/>
    <dgm:cxn modelId="{CFC0CD9F-14C1-4815-B432-055EDD4C6C16}" type="presParOf" srcId="{0CBA065D-6CB3-4587-A4E5-EA22AAB45983}" destId="{5B67E678-AAA9-4417-B7D2-7C90419B90F3}" srcOrd="4" destOrd="0" presId="urn:microsoft.com/office/officeart/2005/8/layout/radial2"/>
    <dgm:cxn modelId="{4208B530-752B-47BB-8B81-31A71E08D3CA}" type="presParOf" srcId="{5B67E678-AAA9-4417-B7D2-7C90419B90F3}" destId="{04ED89EA-876F-4A34-91DA-27AE92255667}" srcOrd="0" destOrd="0" presId="urn:microsoft.com/office/officeart/2005/8/layout/radial2"/>
    <dgm:cxn modelId="{48CE1E7C-931B-4777-8498-2C1F799C5A37}" type="presParOf" srcId="{5B67E678-AAA9-4417-B7D2-7C90419B90F3}" destId="{A806F6C3-B239-4D5D-93A8-1C1E6864CBF0}" srcOrd="1" destOrd="0" presId="urn:microsoft.com/office/officeart/2005/8/layout/radial2"/>
    <dgm:cxn modelId="{2C15A908-0296-47E2-BC31-0EAF1EB970F1}" type="presParOf" srcId="{0CBA065D-6CB3-4587-A4E5-EA22AAB45983}" destId="{ED3149E5-201C-4AAC-806C-82C4EED89894}" srcOrd="5" destOrd="0" presId="urn:microsoft.com/office/officeart/2005/8/layout/radial2"/>
    <dgm:cxn modelId="{BBE3C76A-12C5-4579-A4AE-D70A9CC63779}" type="presParOf" srcId="{0CBA065D-6CB3-4587-A4E5-EA22AAB45983}" destId="{08935419-1C2A-4E32-9825-C9E5D8D98DC5}" srcOrd="6" destOrd="0" presId="urn:microsoft.com/office/officeart/2005/8/layout/radial2"/>
    <dgm:cxn modelId="{FA2CB271-80EE-4DF0-8D46-AEEE1867F0D8}" type="presParOf" srcId="{08935419-1C2A-4E32-9825-C9E5D8D98DC5}" destId="{46234D5D-6380-4D47-BEC7-2B601A01ACA1}" srcOrd="0" destOrd="0" presId="urn:microsoft.com/office/officeart/2005/8/layout/radial2"/>
    <dgm:cxn modelId="{8867298D-1002-4F68-A0ED-8B9BD0D7286D}" type="presParOf" srcId="{08935419-1C2A-4E32-9825-C9E5D8D98DC5}" destId="{D623E906-2CC6-436B-A000-7AC4E72996BC}" srcOrd="1" destOrd="0" presId="urn:microsoft.com/office/officeart/2005/8/layout/radial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1811651-4291-48D7-9C60-C37F2879E712}" type="doc">
      <dgm:prSet loTypeId="urn:microsoft.com/office/officeart/2005/8/layout/balance1" loCatId="relationship" qsTypeId="urn:microsoft.com/office/officeart/2005/8/quickstyle/simple1" qsCatId="simple" csTypeId="urn:microsoft.com/office/officeart/2005/8/colors/colorful1" csCatId="colorful" phldr="1"/>
      <dgm:spPr/>
      <dgm:t>
        <a:bodyPr/>
        <a:lstStyle/>
        <a:p>
          <a:endParaRPr lang="zh-CN" altLang="en-US"/>
        </a:p>
      </dgm:t>
    </dgm:pt>
    <dgm:pt modelId="{C53C71A0-46E1-4FC6-8DD9-263CE5D11312}">
      <dgm:prSet phldrT="[文本]"/>
      <dgm:spPr/>
      <dgm:t>
        <a:bodyPr/>
        <a:lstStyle/>
        <a:p>
          <a:r>
            <a:rPr lang="en-US" altLang="zh-CN" b="1" dirty="0">
              <a:solidFill>
                <a:schemeClr val="tx1"/>
              </a:solidFill>
              <a:latin typeface="黑体" pitchFamily="49" charset="-122"/>
              <a:ea typeface="黑体" pitchFamily="49" charset="-122"/>
            </a:rPr>
            <a:t>UDP</a:t>
          </a:r>
          <a:r>
            <a:rPr lang="zh-CN" altLang="en-US" b="1" dirty="0">
              <a:solidFill>
                <a:schemeClr val="tx1"/>
              </a:solidFill>
              <a:latin typeface="黑体" pitchFamily="49" charset="-122"/>
              <a:ea typeface="黑体" pitchFamily="49" charset="-122"/>
            </a:rPr>
            <a:t>端口</a:t>
          </a:r>
          <a:endParaRPr lang="zh-CN" altLang="en-US" dirty="0">
            <a:solidFill>
              <a:schemeClr val="tx1"/>
            </a:solidFill>
          </a:endParaRPr>
        </a:p>
      </dgm:t>
    </dgm:pt>
    <dgm:pt modelId="{0A79E8E2-7F47-478D-8572-8F714A0F0D11}" type="parTrans" cxnId="{6B664830-4F5F-46AD-AFE5-53ACF107952E}">
      <dgm:prSet/>
      <dgm:spPr/>
      <dgm:t>
        <a:bodyPr/>
        <a:lstStyle/>
        <a:p>
          <a:endParaRPr lang="zh-CN" altLang="en-US"/>
        </a:p>
      </dgm:t>
    </dgm:pt>
    <dgm:pt modelId="{EA88F605-92A4-4026-B2CF-806E72F75722}" type="sibTrans" cxnId="{6B664830-4F5F-46AD-AFE5-53ACF107952E}">
      <dgm:prSet/>
      <dgm:spPr/>
      <dgm:t>
        <a:bodyPr/>
        <a:lstStyle/>
        <a:p>
          <a:endParaRPr lang="zh-CN" altLang="en-US"/>
        </a:p>
      </dgm:t>
    </dgm:pt>
    <dgm:pt modelId="{49571035-1861-4138-9FFE-63A9FD653499}">
      <dgm:prSet phldrT="[文本]"/>
      <dgm:spPr/>
      <dgm:t>
        <a:bodyPr/>
        <a:lstStyle/>
        <a:p>
          <a:pPr rtl="0"/>
          <a:r>
            <a:rPr kumimoji="0" lang="en-US" altLang="zh-CN" b="1" i="0" u="none" strike="noStrike" cap="none" normalizeH="0" baseline="0" dirty="0">
              <a:ln>
                <a:noFill/>
              </a:ln>
              <a:solidFill>
                <a:schemeClr val="bg1"/>
              </a:solidFill>
              <a:effectLst/>
              <a:latin typeface="黑体" pitchFamily="49" charset="-122"/>
              <a:ea typeface="黑体" pitchFamily="49" charset="-122"/>
              <a:cs typeface="Times New Roman" pitchFamily="18" charset="0"/>
            </a:rPr>
            <a:t>69</a:t>
          </a:r>
          <a:r>
            <a:rPr lang="en-US" altLang="zh-CN" dirty="0"/>
            <a:t>—TFTP</a:t>
          </a:r>
          <a:endParaRPr lang="zh-CN" altLang="en-US" dirty="0"/>
        </a:p>
      </dgm:t>
    </dgm:pt>
    <dgm:pt modelId="{2208AA39-BA33-4E2F-99DD-670A7A8F92B2}" type="parTrans" cxnId="{F36BECED-10AF-4B41-B0AE-CA75948FF4FD}">
      <dgm:prSet/>
      <dgm:spPr/>
      <dgm:t>
        <a:bodyPr/>
        <a:lstStyle/>
        <a:p>
          <a:endParaRPr lang="zh-CN" altLang="en-US"/>
        </a:p>
      </dgm:t>
    </dgm:pt>
    <dgm:pt modelId="{FBEA63CF-46A9-4F5A-AF4C-0906BE10A803}" type="sibTrans" cxnId="{F36BECED-10AF-4B41-B0AE-CA75948FF4FD}">
      <dgm:prSet/>
      <dgm:spPr/>
      <dgm:t>
        <a:bodyPr/>
        <a:lstStyle/>
        <a:p>
          <a:endParaRPr lang="zh-CN" altLang="en-US"/>
        </a:p>
      </dgm:t>
    </dgm:pt>
    <dgm:pt modelId="{13EADFEC-E6C0-400E-9854-EB3DDD648409}">
      <dgm:prSet phldrT="[文本]"/>
      <dgm:spPr/>
      <dgm:t>
        <a:bodyPr/>
        <a:lstStyle/>
        <a:p>
          <a:r>
            <a:rPr lang="en-US" altLang="zh-CN" b="1" dirty="0"/>
            <a:t>TCP</a:t>
          </a:r>
          <a:r>
            <a:rPr lang="zh-CN" altLang="en-US" b="1" dirty="0"/>
            <a:t>端口</a:t>
          </a:r>
        </a:p>
      </dgm:t>
    </dgm:pt>
    <dgm:pt modelId="{B9A7CD19-6DFA-45C1-BE25-17CD74221880}" type="parTrans" cxnId="{1E9B2652-8DFA-469B-A8F8-90C026732580}">
      <dgm:prSet/>
      <dgm:spPr/>
      <dgm:t>
        <a:bodyPr/>
        <a:lstStyle/>
        <a:p>
          <a:endParaRPr lang="zh-CN" altLang="en-US"/>
        </a:p>
      </dgm:t>
    </dgm:pt>
    <dgm:pt modelId="{9688F7AF-C4C8-43B4-90EE-845199CD0271}" type="sibTrans" cxnId="{1E9B2652-8DFA-469B-A8F8-90C026732580}">
      <dgm:prSet/>
      <dgm:spPr/>
      <dgm:t>
        <a:bodyPr/>
        <a:lstStyle/>
        <a:p>
          <a:endParaRPr lang="zh-CN" altLang="en-US"/>
        </a:p>
      </dgm:t>
    </dgm:pt>
    <dgm:pt modelId="{BEE2EC20-32BE-43AB-844D-68170B4C43EC}">
      <dgm:prSet phldrT="[文本]"/>
      <dgm:spPr/>
      <dgm:t>
        <a:bodyPr/>
        <a:lstStyle/>
        <a:p>
          <a:r>
            <a:rPr lang="en-US" altLang="zh-CN" dirty="0"/>
            <a:t>80—HTTP</a:t>
          </a:r>
          <a:endParaRPr lang="zh-CN" altLang="en-US" dirty="0"/>
        </a:p>
      </dgm:t>
    </dgm:pt>
    <dgm:pt modelId="{A4A2DDD1-0417-45B2-BAD9-601EFBFF8621}" type="parTrans" cxnId="{EF0461A9-C034-4636-B280-910022B7ED8A}">
      <dgm:prSet/>
      <dgm:spPr/>
      <dgm:t>
        <a:bodyPr/>
        <a:lstStyle/>
        <a:p>
          <a:endParaRPr lang="zh-CN" altLang="en-US"/>
        </a:p>
      </dgm:t>
    </dgm:pt>
    <dgm:pt modelId="{A53BA002-3A90-4971-A5C5-E4D50B197103}" type="sibTrans" cxnId="{EF0461A9-C034-4636-B280-910022B7ED8A}">
      <dgm:prSet/>
      <dgm:spPr/>
      <dgm:t>
        <a:bodyPr/>
        <a:lstStyle/>
        <a:p>
          <a:endParaRPr lang="zh-CN" altLang="en-US"/>
        </a:p>
      </dgm:t>
    </dgm:pt>
    <dgm:pt modelId="{3D61A727-E46A-4CCB-8C94-F1C9B2E5D917}">
      <dgm:prSet phldrT="[文本]"/>
      <dgm:spPr/>
      <dgm:t>
        <a:bodyPr/>
        <a:lstStyle/>
        <a:p>
          <a:r>
            <a:rPr lang="en-US" altLang="zh-CN" dirty="0"/>
            <a:t>25—SMTP</a:t>
          </a:r>
          <a:endParaRPr lang="zh-CN" altLang="en-US" dirty="0"/>
        </a:p>
      </dgm:t>
    </dgm:pt>
    <dgm:pt modelId="{A94A58D4-CE2F-4AC9-82E3-5374555C958E}" type="parTrans" cxnId="{D6AC5C7D-0104-465E-92FE-12F66373BB6C}">
      <dgm:prSet/>
      <dgm:spPr/>
      <dgm:t>
        <a:bodyPr/>
        <a:lstStyle/>
        <a:p>
          <a:endParaRPr lang="zh-CN" altLang="en-US"/>
        </a:p>
      </dgm:t>
    </dgm:pt>
    <dgm:pt modelId="{85DE92C5-B221-4C12-B92D-541FE12B51A8}" type="sibTrans" cxnId="{D6AC5C7D-0104-465E-92FE-12F66373BB6C}">
      <dgm:prSet/>
      <dgm:spPr/>
      <dgm:t>
        <a:bodyPr/>
        <a:lstStyle/>
        <a:p>
          <a:endParaRPr lang="zh-CN" altLang="en-US"/>
        </a:p>
      </dgm:t>
    </dgm:pt>
    <dgm:pt modelId="{05720EFA-4E20-412D-8787-1229EAEEE7EE}">
      <dgm:prSet phldrT="[文本]"/>
      <dgm:spPr/>
      <dgm:t>
        <a:bodyPr/>
        <a:lstStyle/>
        <a:p>
          <a:r>
            <a:rPr lang="en-US" altLang="zh-CN" b="1" dirty="0"/>
            <a:t>53—DNS</a:t>
          </a:r>
          <a:endParaRPr lang="zh-CN" altLang="en-US" dirty="0"/>
        </a:p>
      </dgm:t>
    </dgm:pt>
    <dgm:pt modelId="{BD5C8800-5FA2-4E47-8146-44E0D338584E}" type="parTrans" cxnId="{E8D12B80-F830-4988-84D7-714EF8910041}">
      <dgm:prSet/>
      <dgm:spPr/>
      <dgm:t>
        <a:bodyPr/>
        <a:lstStyle/>
        <a:p>
          <a:endParaRPr lang="zh-CN" altLang="en-US"/>
        </a:p>
      </dgm:t>
    </dgm:pt>
    <dgm:pt modelId="{1239B29D-761F-4011-AB3B-7D9EC2EBBC74}" type="sibTrans" cxnId="{E8D12B80-F830-4988-84D7-714EF8910041}">
      <dgm:prSet/>
      <dgm:spPr/>
      <dgm:t>
        <a:bodyPr/>
        <a:lstStyle/>
        <a:p>
          <a:endParaRPr lang="zh-CN" altLang="en-US"/>
        </a:p>
      </dgm:t>
    </dgm:pt>
    <dgm:pt modelId="{D5E98EB0-A998-4F60-8A05-5AF76407C936}">
      <dgm:prSet/>
      <dgm:spPr/>
      <dgm:t>
        <a:bodyPr/>
        <a:lstStyle/>
        <a:p>
          <a:r>
            <a:rPr lang="en-US" dirty="0"/>
            <a:t>111</a:t>
          </a:r>
          <a:r>
            <a:rPr lang="en-US" altLang="zh-CN" dirty="0"/>
            <a:t>—RPC</a:t>
          </a:r>
          <a:endParaRPr lang="en-US" dirty="0"/>
        </a:p>
      </dgm:t>
    </dgm:pt>
    <dgm:pt modelId="{1849547D-EE7C-4784-9E3B-01F07BEF1535}" type="parTrans" cxnId="{9EF28435-34E0-460B-BE97-9F17EB229094}">
      <dgm:prSet/>
      <dgm:spPr/>
      <dgm:t>
        <a:bodyPr/>
        <a:lstStyle/>
        <a:p>
          <a:endParaRPr lang="zh-CN" altLang="en-US"/>
        </a:p>
      </dgm:t>
    </dgm:pt>
    <dgm:pt modelId="{B0B08B0C-FF07-41E0-AB0D-7A37A445D429}" type="sibTrans" cxnId="{9EF28435-34E0-460B-BE97-9F17EB229094}">
      <dgm:prSet/>
      <dgm:spPr/>
      <dgm:t>
        <a:bodyPr/>
        <a:lstStyle/>
        <a:p>
          <a:endParaRPr lang="zh-CN" altLang="en-US"/>
        </a:p>
      </dgm:t>
    </dgm:pt>
    <dgm:pt modelId="{57154865-C4FD-4854-BF26-C6D62E0284A5}">
      <dgm:prSet phldrT="[文本]"/>
      <dgm:spPr/>
      <dgm:t>
        <a:bodyPr/>
        <a:lstStyle/>
        <a:p>
          <a:r>
            <a:rPr lang="en-US" altLang="zh-CN" dirty="0"/>
            <a:t>161—SNMP</a:t>
          </a:r>
          <a:endParaRPr lang="zh-CN" altLang="en-US" dirty="0"/>
        </a:p>
      </dgm:t>
    </dgm:pt>
    <dgm:pt modelId="{D089B860-8F41-42F2-8BBE-605D07555889}" type="parTrans" cxnId="{D8EE7F70-523A-46C8-BC86-C18B568F044E}">
      <dgm:prSet/>
      <dgm:spPr/>
      <dgm:t>
        <a:bodyPr/>
        <a:lstStyle/>
        <a:p>
          <a:endParaRPr lang="zh-CN" altLang="en-US"/>
        </a:p>
      </dgm:t>
    </dgm:pt>
    <dgm:pt modelId="{8B0E606D-79B2-4EC3-8E27-3CCE27C7728D}" type="sibTrans" cxnId="{D8EE7F70-523A-46C8-BC86-C18B568F044E}">
      <dgm:prSet/>
      <dgm:spPr/>
      <dgm:t>
        <a:bodyPr/>
        <a:lstStyle/>
        <a:p>
          <a:endParaRPr lang="zh-CN" altLang="en-US"/>
        </a:p>
      </dgm:t>
    </dgm:pt>
    <dgm:pt modelId="{C8102506-FCCE-40FA-AD8F-FB37D0856132}">
      <dgm:prSet phldrT="[文本]"/>
      <dgm:spPr/>
      <dgm:t>
        <a:bodyPr/>
        <a:lstStyle/>
        <a:p>
          <a:r>
            <a:rPr lang="en-US" altLang="zh-CN" dirty="0"/>
            <a:t>23—Telnet</a:t>
          </a:r>
          <a:endParaRPr lang="zh-CN" altLang="en-US" dirty="0"/>
        </a:p>
      </dgm:t>
    </dgm:pt>
    <dgm:pt modelId="{D4DD6B13-9463-4AAE-B038-F264EE7A94D6}" type="parTrans" cxnId="{4AB576F8-CF0D-4510-8D73-5D4139C5131F}">
      <dgm:prSet/>
      <dgm:spPr/>
      <dgm:t>
        <a:bodyPr/>
        <a:lstStyle/>
        <a:p>
          <a:endParaRPr lang="zh-CN" altLang="en-US"/>
        </a:p>
      </dgm:t>
    </dgm:pt>
    <dgm:pt modelId="{FE13D29B-E347-4FF3-8C68-756B39C1FDC6}" type="sibTrans" cxnId="{4AB576F8-CF0D-4510-8D73-5D4139C5131F}">
      <dgm:prSet/>
      <dgm:spPr/>
      <dgm:t>
        <a:bodyPr/>
        <a:lstStyle/>
        <a:p>
          <a:endParaRPr lang="zh-CN" altLang="en-US"/>
        </a:p>
      </dgm:t>
    </dgm:pt>
    <dgm:pt modelId="{B9EF565F-D625-4B12-A304-F8CFB035D2B0}">
      <dgm:prSet phldrT="[文本]"/>
      <dgm:spPr/>
      <dgm:t>
        <a:bodyPr/>
        <a:lstStyle/>
        <a:p>
          <a:r>
            <a:rPr lang="en-US" altLang="zh-CN" dirty="0"/>
            <a:t>21—FTP</a:t>
          </a:r>
          <a:endParaRPr lang="zh-CN" altLang="en-US" dirty="0"/>
        </a:p>
      </dgm:t>
    </dgm:pt>
    <dgm:pt modelId="{BFEA913C-0340-4C2F-B60A-6A3C4380DD77}" type="parTrans" cxnId="{AC013A31-60EA-4925-A671-14EFD483B4BD}">
      <dgm:prSet/>
      <dgm:spPr/>
      <dgm:t>
        <a:bodyPr/>
        <a:lstStyle/>
        <a:p>
          <a:endParaRPr lang="zh-CN" altLang="en-US"/>
        </a:p>
      </dgm:t>
    </dgm:pt>
    <dgm:pt modelId="{76D3DBE0-E7DC-4059-8E85-CCE73B081B81}" type="sibTrans" cxnId="{AC013A31-60EA-4925-A671-14EFD483B4BD}">
      <dgm:prSet/>
      <dgm:spPr/>
      <dgm:t>
        <a:bodyPr/>
        <a:lstStyle/>
        <a:p>
          <a:endParaRPr lang="zh-CN" altLang="en-US"/>
        </a:p>
      </dgm:t>
    </dgm:pt>
    <dgm:pt modelId="{6DE967DC-45A3-43BE-8CA4-3A3D148B8B39}" type="pres">
      <dgm:prSet presAssocID="{41811651-4291-48D7-9C60-C37F2879E712}" presName="outerComposite" presStyleCnt="0">
        <dgm:presLayoutVars>
          <dgm:chMax val="2"/>
          <dgm:animLvl val="lvl"/>
          <dgm:resizeHandles val="exact"/>
        </dgm:presLayoutVars>
      </dgm:prSet>
      <dgm:spPr/>
      <dgm:t>
        <a:bodyPr/>
        <a:lstStyle/>
        <a:p>
          <a:endParaRPr lang="zh-CN" altLang="en-US"/>
        </a:p>
      </dgm:t>
    </dgm:pt>
    <dgm:pt modelId="{B8306FA9-4878-4D9E-A366-16866108B69D}" type="pres">
      <dgm:prSet presAssocID="{41811651-4291-48D7-9C60-C37F2879E712}" presName="dummyMaxCanvas" presStyleCnt="0"/>
      <dgm:spPr/>
    </dgm:pt>
    <dgm:pt modelId="{38828525-F084-4ABE-B366-70F9C9CDC504}" type="pres">
      <dgm:prSet presAssocID="{41811651-4291-48D7-9C60-C37F2879E712}" presName="parentComposite" presStyleCnt="0"/>
      <dgm:spPr/>
    </dgm:pt>
    <dgm:pt modelId="{66444D28-06D6-4880-BD13-5F0D8F6F1182}" type="pres">
      <dgm:prSet presAssocID="{41811651-4291-48D7-9C60-C37F2879E712}" presName="parent1" presStyleLbl="alignAccFollowNode1" presStyleIdx="0" presStyleCnt="4">
        <dgm:presLayoutVars>
          <dgm:chMax val="4"/>
        </dgm:presLayoutVars>
      </dgm:prSet>
      <dgm:spPr/>
      <dgm:t>
        <a:bodyPr/>
        <a:lstStyle/>
        <a:p>
          <a:endParaRPr lang="zh-CN" altLang="en-US"/>
        </a:p>
      </dgm:t>
    </dgm:pt>
    <dgm:pt modelId="{36FC758E-02D1-4A5D-ACFB-BC00A6F667FD}" type="pres">
      <dgm:prSet presAssocID="{41811651-4291-48D7-9C60-C37F2879E712}" presName="parent2" presStyleLbl="alignAccFollowNode1" presStyleIdx="1" presStyleCnt="4">
        <dgm:presLayoutVars>
          <dgm:chMax val="4"/>
        </dgm:presLayoutVars>
      </dgm:prSet>
      <dgm:spPr/>
      <dgm:t>
        <a:bodyPr/>
        <a:lstStyle/>
        <a:p>
          <a:endParaRPr lang="zh-CN" altLang="en-US"/>
        </a:p>
      </dgm:t>
    </dgm:pt>
    <dgm:pt modelId="{AAB9EA4E-A8A4-4754-A5B9-5FED66AE00B4}" type="pres">
      <dgm:prSet presAssocID="{41811651-4291-48D7-9C60-C37F2879E712}" presName="childrenComposite" presStyleCnt="0"/>
      <dgm:spPr/>
    </dgm:pt>
    <dgm:pt modelId="{C4E22CF5-B619-4976-AF7F-67F08DBB3657}" type="pres">
      <dgm:prSet presAssocID="{41811651-4291-48D7-9C60-C37F2879E712}" presName="dummyMaxCanvas_ChildArea" presStyleCnt="0"/>
      <dgm:spPr/>
    </dgm:pt>
    <dgm:pt modelId="{93E5282F-30E8-44EE-B22F-05300D2800BF}" type="pres">
      <dgm:prSet presAssocID="{41811651-4291-48D7-9C60-C37F2879E712}" presName="fulcrum" presStyleLbl="alignAccFollowNode1" presStyleIdx="2" presStyleCnt="4"/>
      <dgm:spPr/>
    </dgm:pt>
    <dgm:pt modelId="{E3063309-8DCC-45C7-BBFD-87816DE9B8A6}" type="pres">
      <dgm:prSet presAssocID="{41811651-4291-48D7-9C60-C37F2879E712}" presName="balance_44" presStyleLbl="alignAccFollowNode1" presStyleIdx="3" presStyleCnt="4">
        <dgm:presLayoutVars>
          <dgm:bulletEnabled val="1"/>
        </dgm:presLayoutVars>
      </dgm:prSet>
      <dgm:spPr/>
    </dgm:pt>
    <dgm:pt modelId="{ABABC145-F8BA-46BA-8392-40C453D83F98}" type="pres">
      <dgm:prSet presAssocID="{41811651-4291-48D7-9C60-C37F2879E712}" presName="right_44_1" presStyleLbl="node1" presStyleIdx="0" presStyleCnt="8">
        <dgm:presLayoutVars>
          <dgm:bulletEnabled val="1"/>
        </dgm:presLayoutVars>
      </dgm:prSet>
      <dgm:spPr/>
      <dgm:t>
        <a:bodyPr/>
        <a:lstStyle/>
        <a:p>
          <a:endParaRPr lang="zh-CN" altLang="en-US"/>
        </a:p>
      </dgm:t>
    </dgm:pt>
    <dgm:pt modelId="{6B42DA9D-A596-41E8-A506-66AD9EA293F5}" type="pres">
      <dgm:prSet presAssocID="{41811651-4291-48D7-9C60-C37F2879E712}" presName="right_44_2" presStyleLbl="node1" presStyleIdx="1" presStyleCnt="8">
        <dgm:presLayoutVars>
          <dgm:bulletEnabled val="1"/>
        </dgm:presLayoutVars>
      </dgm:prSet>
      <dgm:spPr/>
      <dgm:t>
        <a:bodyPr/>
        <a:lstStyle/>
        <a:p>
          <a:endParaRPr lang="zh-CN" altLang="en-US"/>
        </a:p>
      </dgm:t>
    </dgm:pt>
    <dgm:pt modelId="{F0D2EEAA-A9FE-4115-ACC1-6ABF1574F430}" type="pres">
      <dgm:prSet presAssocID="{41811651-4291-48D7-9C60-C37F2879E712}" presName="right_44_3" presStyleLbl="node1" presStyleIdx="2" presStyleCnt="8">
        <dgm:presLayoutVars>
          <dgm:bulletEnabled val="1"/>
        </dgm:presLayoutVars>
      </dgm:prSet>
      <dgm:spPr/>
      <dgm:t>
        <a:bodyPr/>
        <a:lstStyle/>
        <a:p>
          <a:endParaRPr lang="zh-CN" altLang="en-US"/>
        </a:p>
      </dgm:t>
    </dgm:pt>
    <dgm:pt modelId="{FFA6A262-A56E-4F30-BB95-72127EBDD3BF}" type="pres">
      <dgm:prSet presAssocID="{41811651-4291-48D7-9C60-C37F2879E712}" presName="right_44_4" presStyleLbl="node1" presStyleIdx="3" presStyleCnt="8">
        <dgm:presLayoutVars>
          <dgm:bulletEnabled val="1"/>
        </dgm:presLayoutVars>
      </dgm:prSet>
      <dgm:spPr/>
      <dgm:t>
        <a:bodyPr/>
        <a:lstStyle/>
        <a:p>
          <a:endParaRPr lang="zh-CN" altLang="en-US"/>
        </a:p>
      </dgm:t>
    </dgm:pt>
    <dgm:pt modelId="{C8C6D518-B2F5-45B7-AB18-4B3E95743A68}" type="pres">
      <dgm:prSet presAssocID="{41811651-4291-48D7-9C60-C37F2879E712}" presName="left_44_1" presStyleLbl="node1" presStyleIdx="4" presStyleCnt="8">
        <dgm:presLayoutVars>
          <dgm:bulletEnabled val="1"/>
        </dgm:presLayoutVars>
      </dgm:prSet>
      <dgm:spPr/>
      <dgm:t>
        <a:bodyPr/>
        <a:lstStyle/>
        <a:p>
          <a:endParaRPr lang="zh-CN" altLang="en-US"/>
        </a:p>
      </dgm:t>
    </dgm:pt>
    <dgm:pt modelId="{A0979101-31EB-433E-BA76-42F63F4BF3D7}" type="pres">
      <dgm:prSet presAssocID="{41811651-4291-48D7-9C60-C37F2879E712}" presName="left_44_2" presStyleLbl="node1" presStyleIdx="5" presStyleCnt="8">
        <dgm:presLayoutVars>
          <dgm:bulletEnabled val="1"/>
        </dgm:presLayoutVars>
      </dgm:prSet>
      <dgm:spPr/>
      <dgm:t>
        <a:bodyPr/>
        <a:lstStyle/>
        <a:p>
          <a:endParaRPr lang="zh-CN" altLang="en-US"/>
        </a:p>
      </dgm:t>
    </dgm:pt>
    <dgm:pt modelId="{C39D4CD6-47BE-49C4-9B4B-F67194BC79D0}" type="pres">
      <dgm:prSet presAssocID="{41811651-4291-48D7-9C60-C37F2879E712}" presName="left_44_3" presStyleLbl="node1" presStyleIdx="6" presStyleCnt="8">
        <dgm:presLayoutVars>
          <dgm:bulletEnabled val="1"/>
        </dgm:presLayoutVars>
      </dgm:prSet>
      <dgm:spPr/>
      <dgm:t>
        <a:bodyPr/>
        <a:lstStyle/>
        <a:p>
          <a:endParaRPr lang="zh-CN" altLang="en-US"/>
        </a:p>
      </dgm:t>
    </dgm:pt>
    <dgm:pt modelId="{7F9F6715-4C1F-4B9E-ADFD-6AEEEB23BD19}" type="pres">
      <dgm:prSet presAssocID="{41811651-4291-48D7-9C60-C37F2879E712}" presName="left_44_4" presStyleLbl="node1" presStyleIdx="7" presStyleCnt="8">
        <dgm:presLayoutVars>
          <dgm:bulletEnabled val="1"/>
        </dgm:presLayoutVars>
      </dgm:prSet>
      <dgm:spPr/>
      <dgm:t>
        <a:bodyPr/>
        <a:lstStyle/>
        <a:p>
          <a:endParaRPr lang="zh-CN" altLang="en-US"/>
        </a:p>
      </dgm:t>
    </dgm:pt>
  </dgm:ptLst>
  <dgm:cxnLst>
    <dgm:cxn modelId="{6B664830-4F5F-46AD-AFE5-53ACF107952E}" srcId="{41811651-4291-48D7-9C60-C37F2879E712}" destId="{C53C71A0-46E1-4FC6-8DD9-263CE5D11312}" srcOrd="0" destOrd="0" parTransId="{0A79E8E2-7F47-478D-8572-8F714A0F0D11}" sibTransId="{EA88F605-92A4-4026-B2CF-806E72F75722}"/>
    <dgm:cxn modelId="{D8EE7F70-523A-46C8-BC86-C18B568F044E}" srcId="{C53C71A0-46E1-4FC6-8DD9-263CE5D11312}" destId="{57154865-C4FD-4854-BF26-C6D62E0284A5}" srcOrd="3" destOrd="0" parTransId="{D089B860-8F41-42F2-8BBE-605D07555889}" sibTransId="{8B0E606D-79B2-4EC3-8E27-3CCE27C7728D}"/>
    <dgm:cxn modelId="{4AB576F8-CF0D-4510-8D73-5D4139C5131F}" srcId="{13EADFEC-E6C0-400E-9854-EB3DDD648409}" destId="{C8102506-FCCE-40FA-AD8F-FB37D0856132}" srcOrd="2" destOrd="0" parTransId="{D4DD6B13-9463-4AAE-B038-F264EE7A94D6}" sibTransId="{FE13D29B-E347-4FF3-8C68-756B39C1FDC6}"/>
    <dgm:cxn modelId="{8BB139B3-BC4C-49D2-BB58-84630DDCC3B8}" type="presOf" srcId="{13EADFEC-E6C0-400E-9854-EB3DDD648409}" destId="{36FC758E-02D1-4A5D-ACFB-BC00A6F667FD}" srcOrd="0" destOrd="0" presId="urn:microsoft.com/office/officeart/2005/8/layout/balance1"/>
    <dgm:cxn modelId="{E8D12B80-F830-4988-84D7-714EF8910041}" srcId="{C53C71A0-46E1-4FC6-8DD9-263CE5D11312}" destId="{05720EFA-4E20-412D-8787-1229EAEEE7EE}" srcOrd="2" destOrd="0" parTransId="{BD5C8800-5FA2-4E47-8146-44E0D338584E}" sibTransId="{1239B29D-761F-4011-AB3B-7D9EC2EBBC74}"/>
    <dgm:cxn modelId="{1E9B2652-8DFA-469B-A8F8-90C026732580}" srcId="{41811651-4291-48D7-9C60-C37F2879E712}" destId="{13EADFEC-E6C0-400E-9854-EB3DDD648409}" srcOrd="1" destOrd="0" parTransId="{B9A7CD19-6DFA-45C1-BE25-17CD74221880}" sibTransId="{9688F7AF-C4C8-43B4-90EE-845199CD0271}"/>
    <dgm:cxn modelId="{F496A5BF-97D6-4B3A-81C2-74E92BBB801E}" type="presOf" srcId="{3D61A727-E46A-4CCB-8C94-F1C9B2E5D917}" destId="{6B42DA9D-A596-41E8-A506-66AD9EA293F5}" srcOrd="0" destOrd="0" presId="urn:microsoft.com/office/officeart/2005/8/layout/balance1"/>
    <dgm:cxn modelId="{F36BECED-10AF-4B41-B0AE-CA75948FF4FD}" srcId="{C53C71A0-46E1-4FC6-8DD9-263CE5D11312}" destId="{49571035-1861-4138-9FFE-63A9FD653499}" srcOrd="1" destOrd="0" parTransId="{2208AA39-BA33-4E2F-99DD-670A7A8F92B2}" sibTransId="{FBEA63CF-46A9-4F5A-AF4C-0906BE10A803}"/>
    <dgm:cxn modelId="{AC013A31-60EA-4925-A671-14EFD483B4BD}" srcId="{13EADFEC-E6C0-400E-9854-EB3DDD648409}" destId="{B9EF565F-D625-4B12-A304-F8CFB035D2B0}" srcOrd="3" destOrd="0" parTransId="{BFEA913C-0340-4C2F-B60A-6A3C4380DD77}" sibTransId="{76D3DBE0-E7DC-4059-8E85-CCE73B081B81}"/>
    <dgm:cxn modelId="{6A1368DC-921D-4CD7-9432-1A7CD738E08B}" type="presOf" srcId="{D5E98EB0-A998-4F60-8A05-5AF76407C936}" destId="{C8C6D518-B2F5-45B7-AB18-4B3E95743A68}" srcOrd="0" destOrd="0" presId="urn:microsoft.com/office/officeart/2005/8/layout/balance1"/>
    <dgm:cxn modelId="{CC0495AE-2D9C-420F-B57F-901DDF5779F4}" type="presOf" srcId="{41811651-4291-48D7-9C60-C37F2879E712}" destId="{6DE967DC-45A3-43BE-8CA4-3A3D148B8B39}" srcOrd="0" destOrd="0" presId="urn:microsoft.com/office/officeart/2005/8/layout/balance1"/>
    <dgm:cxn modelId="{EF0461A9-C034-4636-B280-910022B7ED8A}" srcId="{13EADFEC-E6C0-400E-9854-EB3DDD648409}" destId="{BEE2EC20-32BE-43AB-844D-68170B4C43EC}" srcOrd="0" destOrd="0" parTransId="{A4A2DDD1-0417-45B2-BAD9-601EFBFF8621}" sibTransId="{A53BA002-3A90-4971-A5C5-E4D50B197103}"/>
    <dgm:cxn modelId="{D6AC5C7D-0104-465E-92FE-12F66373BB6C}" srcId="{13EADFEC-E6C0-400E-9854-EB3DDD648409}" destId="{3D61A727-E46A-4CCB-8C94-F1C9B2E5D917}" srcOrd="1" destOrd="0" parTransId="{A94A58D4-CE2F-4AC9-82E3-5374555C958E}" sibTransId="{85DE92C5-B221-4C12-B92D-541FE12B51A8}"/>
    <dgm:cxn modelId="{E4DC96A1-84EA-4E1F-95BA-93B37D49F396}" type="presOf" srcId="{05720EFA-4E20-412D-8787-1229EAEEE7EE}" destId="{C39D4CD6-47BE-49C4-9B4B-F67194BC79D0}" srcOrd="0" destOrd="0" presId="urn:microsoft.com/office/officeart/2005/8/layout/balance1"/>
    <dgm:cxn modelId="{339A2B6C-C756-4C16-9473-1DB3D0E0450A}" type="presOf" srcId="{C8102506-FCCE-40FA-AD8F-FB37D0856132}" destId="{F0D2EEAA-A9FE-4115-ACC1-6ABF1574F430}" srcOrd="0" destOrd="0" presId="urn:microsoft.com/office/officeart/2005/8/layout/balance1"/>
    <dgm:cxn modelId="{92B3C7AA-D755-442C-8B33-3F123405CC75}" type="presOf" srcId="{57154865-C4FD-4854-BF26-C6D62E0284A5}" destId="{7F9F6715-4C1F-4B9E-ADFD-6AEEEB23BD19}" srcOrd="0" destOrd="0" presId="urn:microsoft.com/office/officeart/2005/8/layout/balance1"/>
    <dgm:cxn modelId="{98021CFB-BC9C-414E-B4C2-E568B84B3F69}" type="presOf" srcId="{49571035-1861-4138-9FFE-63A9FD653499}" destId="{A0979101-31EB-433E-BA76-42F63F4BF3D7}" srcOrd="0" destOrd="0" presId="urn:microsoft.com/office/officeart/2005/8/layout/balance1"/>
    <dgm:cxn modelId="{F519B11D-FABB-4788-8201-031272E9DC92}" type="presOf" srcId="{B9EF565F-D625-4B12-A304-F8CFB035D2B0}" destId="{FFA6A262-A56E-4F30-BB95-72127EBDD3BF}" srcOrd="0" destOrd="0" presId="urn:microsoft.com/office/officeart/2005/8/layout/balance1"/>
    <dgm:cxn modelId="{B4A7DBDB-DD1D-468F-9030-C4915B8B32F6}" type="presOf" srcId="{C53C71A0-46E1-4FC6-8DD9-263CE5D11312}" destId="{66444D28-06D6-4880-BD13-5F0D8F6F1182}" srcOrd="0" destOrd="0" presId="urn:microsoft.com/office/officeart/2005/8/layout/balance1"/>
    <dgm:cxn modelId="{50707BA7-CF6A-4470-A8E6-04BD2F06EBE8}" type="presOf" srcId="{BEE2EC20-32BE-43AB-844D-68170B4C43EC}" destId="{ABABC145-F8BA-46BA-8392-40C453D83F98}" srcOrd="0" destOrd="0" presId="urn:microsoft.com/office/officeart/2005/8/layout/balance1"/>
    <dgm:cxn modelId="{9EF28435-34E0-460B-BE97-9F17EB229094}" srcId="{C53C71A0-46E1-4FC6-8DD9-263CE5D11312}" destId="{D5E98EB0-A998-4F60-8A05-5AF76407C936}" srcOrd="0" destOrd="0" parTransId="{1849547D-EE7C-4784-9E3B-01F07BEF1535}" sibTransId="{B0B08B0C-FF07-41E0-AB0D-7A37A445D429}"/>
    <dgm:cxn modelId="{376448D5-F1B9-4762-9835-8450CF31B8D1}" type="presParOf" srcId="{6DE967DC-45A3-43BE-8CA4-3A3D148B8B39}" destId="{B8306FA9-4878-4D9E-A366-16866108B69D}" srcOrd="0" destOrd="0" presId="urn:microsoft.com/office/officeart/2005/8/layout/balance1"/>
    <dgm:cxn modelId="{3FFDAE5A-B017-41BB-98C2-51BD06C6E210}" type="presParOf" srcId="{6DE967DC-45A3-43BE-8CA4-3A3D148B8B39}" destId="{38828525-F084-4ABE-B366-70F9C9CDC504}" srcOrd="1" destOrd="0" presId="urn:microsoft.com/office/officeart/2005/8/layout/balance1"/>
    <dgm:cxn modelId="{3B84979B-828E-4DF0-A580-0D656FB2631B}" type="presParOf" srcId="{38828525-F084-4ABE-B366-70F9C9CDC504}" destId="{66444D28-06D6-4880-BD13-5F0D8F6F1182}" srcOrd="0" destOrd="0" presId="urn:microsoft.com/office/officeart/2005/8/layout/balance1"/>
    <dgm:cxn modelId="{11127EB3-302D-43B1-B03D-32DC3FB4EE26}" type="presParOf" srcId="{38828525-F084-4ABE-B366-70F9C9CDC504}" destId="{36FC758E-02D1-4A5D-ACFB-BC00A6F667FD}" srcOrd="1" destOrd="0" presId="urn:microsoft.com/office/officeart/2005/8/layout/balance1"/>
    <dgm:cxn modelId="{C66CD0CC-5CA3-47ED-BFC5-FC080485A61A}" type="presParOf" srcId="{6DE967DC-45A3-43BE-8CA4-3A3D148B8B39}" destId="{AAB9EA4E-A8A4-4754-A5B9-5FED66AE00B4}" srcOrd="2" destOrd="0" presId="urn:microsoft.com/office/officeart/2005/8/layout/balance1"/>
    <dgm:cxn modelId="{55E54637-3FD2-46CB-A420-CCA341BE1E5E}" type="presParOf" srcId="{AAB9EA4E-A8A4-4754-A5B9-5FED66AE00B4}" destId="{C4E22CF5-B619-4976-AF7F-67F08DBB3657}" srcOrd="0" destOrd="0" presId="urn:microsoft.com/office/officeart/2005/8/layout/balance1"/>
    <dgm:cxn modelId="{806AD8DD-CBBC-49FB-8406-DBA63950081E}" type="presParOf" srcId="{AAB9EA4E-A8A4-4754-A5B9-5FED66AE00B4}" destId="{93E5282F-30E8-44EE-B22F-05300D2800BF}" srcOrd="1" destOrd="0" presId="urn:microsoft.com/office/officeart/2005/8/layout/balance1"/>
    <dgm:cxn modelId="{F686031C-5350-46D1-B403-42D65D808B35}" type="presParOf" srcId="{AAB9EA4E-A8A4-4754-A5B9-5FED66AE00B4}" destId="{E3063309-8DCC-45C7-BBFD-87816DE9B8A6}" srcOrd="2" destOrd="0" presId="urn:microsoft.com/office/officeart/2005/8/layout/balance1"/>
    <dgm:cxn modelId="{9BDDE0ED-3D4A-4725-964C-CD687ADE034B}" type="presParOf" srcId="{AAB9EA4E-A8A4-4754-A5B9-5FED66AE00B4}" destId="{ABABC145-F8BA-46BA-8392-40C453D83F98}" srcOrd="3" destOrd="0" presId="urn:microsoft.com/office/officeart/2005/8/layout/balance1"/>
    <dgm:cxn modelId="{89190624-6D2C-4107-8203-924FCA0B6607}" type="presParOf" srcId="{AAB9EA4E-A8A4-4754-A5B9-5FED66AE00B4}" destId="{6B42DA9D-A596-41E8-A506-66AD9EA293F5}" srcOrd="4" destOrd="0" presId="urn:microsoft.com/office/officeart/2005/8/layout/balance1"/>
    <dgm:cxn modelId="{60CA70A4-A352-4C51-8DBD-36EA45A3EF1B}" type="presParOf" srcId="{AAB9EA4E-A8A4-4754-A5B9-5FED66AE00B4}" destId="{F0D2EEAA-A9FE-4115-ACC1-6ABF1574F430}" srcOrd="5" destOrd="0" presId="urn:microsoft.com/office/officeart/2005/8/layout/balance1"/>
    <dgm:cxn modelId="{CD94DF80-50B9-4D99-8D27-474B632B466E}" type="presParOf" srcId="{AAB9EA4E-A8A4-4754-A5B9-5FED66AE00B4}" destId="{FFA6A262-A56E-4F30-BB95-72127EBDD3BF}" srcOrd="6" destOrd="0" presId="urn:microsoft.com/office/officeart/2005/8/layout/balance1"/>
    <dgm:cxn modelId="{D8149AD8-CE29-47B9-BEE6-6985976B6B80}" type="presParOf" srcId="{AAB9EA4E-A8A4-4754-A5B9-5FED66AE00B4}" destId="{C8C6D518-B2F5-45B7-AB18-4B3E95743A68}" srcOrd="7" destOrd="0" presId="urn:microsoft.com/office/officeart/2005/8/layout/balance1"/>
    <dgm:cxn modelId="{48D8B843-6356-43E7-B764-95C20CC38E81}" type="presParOf" srcId="{AAB9EA4E-A8A4-4754-A5B9-5FED66AE00B4}" destId="{A0979101-31EB-433E-BA76-42F63F4BF3D7}" srcOrd="8" destOrd="0" presId="urn:microsoft.com/office/officeart/2005/8/layout/balance1"/>
    <dgm:cxn modelId="{3098815D-7866-408C-B35E-0FBCDF15DD45}" type="presParOf" srcId="{AAB9EA4E-A8A4-4754-A5B9-5FED66AE00B4}" destId="{C39D4CD6-47BE-49C4-9B4B-F67194BC79D0}" srcOrd="9" destOrd="0" presId="urn:microsoft.com/office/officeart/2005/8/layout/balance1"/>
    <dgm:cxn modelId="{B3C8D8DF-2DAE-40A1-8D8C-23A55FF9CF24}" type="presParOf" srcId="{AAB9EA4E-A8A4-4754-A5B9-5FED66AE00B4}" destId="{7F9F6715-4C1F-4B9E-ADFD-6AEEEB23BD19}" srcOrd="10" destOrd="0" presId="urn:microsoft.com/office/officeart/2005/8/layout/balanc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BBBF16F-4367-44ED-9CDA-6BA7CBE6E70A}"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zh-CN" altLang="en-US"/>
        </a:p>
      </dgm:t>
    </dgm:pt>
    <dgm:pt modelId="{03522EE8-172D-48C0-A63E-0857276B27C9}">
      <dgm:prSet phldrT="[文本]" custT="1"/>
      <dgm:spPr/>
      <dgm:t>
        <a:bodyPr/>
        <a:lstStyle/>
        <a:p>
          <a:r>
            <a:rPr lang="zh-CN" altLang="en-US" sz="3600" dirty="0">
              <a:latin typeface="微软雅黑" panose="020B0503020204020204" pitchFamily="34" charset="-122"/>
              <a:ea typeface="微软雅黑" panose="020B0503020204020204" pitchFamily="34" charset="-122"/>
            </a:rPr>
            <a:t>主机探测</a:t>
          </a:r>
        </a:p>
      </dgm:t>
    </dgm:pt>
    <dgm:pt modelId="{6A92F328-8B9D-45B5-994D-51744B9799AE}" type="parTrans" cxnId="{05EDA001-68B6-43EC-BFEC-924E0CFF1218}">
      <dgm:prSet/>
      <dgm:spPr/>
      <dgm:t>
        <a:bodyPr/>
        <a:lstStyle/>
        <a:p>
          <a:endParaRPr lang="zh-CN" altLang="en-US"/>
        </a:p>
      </dgm:t>
    </dgm:pt>
    <dgm:pt modelId="{7C75B2B0-3571-422A-91BB-FCEDCCE23B9E}" type="sibTrans" cxnId="{05EDA001-68B6-43EC-BFEC-924E0CFF1218}">
      <dgm:prSet/>
      <dgm:spPr/>
      <dgm:t>
        <a:bodyPr/>
        <a:lstStyle/>
        <a:p>
          <a:endParaRPr lang="zh-CN" altLang="en-US"/>
        </a:p>
      </dgm:t>
    </dgm:pt>
    <dgm:pt modelId="{6A05417C-0664-49B8-85AE-ED5C9E86FC92}">
      <dgm:prSet phldrT="[文本]" custT="1"/>
      <dgm:spPr/>
      <dgm:t>
        <a:bodyPr/>
        <a:lstStyle/>
        <a:p>
          <a:r>
            <a:rPr lang="zh-CN" altLang="en-US" sz="1800" dirty="0">
              <a:latin typeface="微软雅黑" panose="020B0503020204020204" pitchFamily="34" charset="-122"/>
              <a:ea typeface="微软雅黑" panose="020B0503020204020204" pitchFamily="34" charset="-122"/>
            </a:rPr>
            <a:t>探测网络上的主机</a:t>
          </a:r>
        </a:p>
      </dgm:t>
    </dgm:pt>
    <dgm:pt modelId="{2FF5E3D1-B203-41B3-ACCC-FEDA2E927BBE}" type="parTrans" cxnId="{FEFCABFC-10F2-41A6-816E-DE0C03A080A4}">
      <dgm:prSet/>
      <dgm:spPr/>
      <dgm:t>
        <a:bodyPr/>
        <a:lstStyle/>
        <a:p>
          <a:endParaRPr lang="zh-CN" altLang="en-US"/>
        </a:p>
      </dgm:t>
    </dgm:pt>
    <dgm:pt modelId="{3DA87411-0293-4FCB-A564-E7EB21BEEA03}" type="sibTrans" cxnId="{FEFCABFC-10F2-41A6-816E-DE0C03A080A4}">
      <dgm:prSet/>
      <dgm:spPr/>
      <dgm:t>
        <a:bodyPr/>
        <a:lstStyle/>
        <a:p>
          <a:endParaRPr lang="zh-CN" altLang="en-US"/>
        </a:p>
      </dgm:t>
    </dgm:pt>
    <dgm:pt modelId="{31C62675-FC90-498C-8028-610014E8B9D8}">
      <dgm:prSet phldrT="[文本]" custT="1"/>
      <dgm:spPr/>
      <dgm:t>
        <a:bodyPr/>
        <a:lstStyle/>
        <a:p>
          <a:r>
            <a:rPr lang="zh-CN" altLang="en-US" sz="3600" dirty="0">
              <a:latin typeface="微软雅黑" panose="020B0503020204020204" pitchFamily="34" charset="-122"/>
              <a:ea typeface="微软雅黑" panose="020B0503020204020204" pitchFamily="34" charset="-122"/>
            </a:rPr>
            <a:t>端口探测</a:t>
          </a:r>
        </a:p>
      </dgm:t>
    </dgm:pt>
    <dgm:pt modelId="{095D8D1D-7A39-4005-A730-674A1C6A0F3D}" type="parTrans" cxnId="{5AA01F12-EA43-453E-9B71-85F3FC4286C3}">
      <dgm:prSet/>
      <dgm:spPr/>
      <dgm:t>
        <a:bodyPr/>
        <a:lstStyle/>
        <a:p>
          <a:endParaRPr lang="zh-CN" altLang="en-US"/>
        </a:p>
      </dgm:t>
    </dgm:pt>
    <dgm:pt modelId="{65E23893-1A50-420B-AEB9-324F6EEC9FFB}" type="sibTrans" cxnId="{5AA01F12-EA43-453E-9B71-85F3FC4286C3}">
      <dgm:prSet/>
      <dgm:spPr/>
      <dgm:t>
        <a:bodyPr/>
        <a:lstStyle/>
        <a:p>
          <a:endParaRPr lang="zh-CN" altLang="en-US"/>
        </a:p>
      </dgm:t>
    </dgm:pt>
    <dgm:pt modelId="{038882A5-6E6F-481E-9014-F4F363A8098A}">
      <dgm:prSet phldrT="[文本]" custT="1"/>
      <dgm:spPr/>
      <dgm:t>
        <a:bodyPr/>
        <a:lstStyle/>
        <a:p>
          <a:r>
            <a:rPr lang="zh-CN" altLang="en-US" sz="1800" dirty="0">
              <a:latin typeface="微软雅黑" panose="020B0503020204020204" pitchFamily="34" charset="-122"/>
              <a:ea typeface="微软雅黑" panose="020B0503020204020204" pitchFamily="34" charset="-122"/>
            </a:rPr>
            <a:t>探测目标主机所开放的端口</a:t>
          </a:r>
        </a:p>
      </dgm:t>
    </dgm:pt>
    <dgm:pt modelId="{0C71D249-F646-499C-BD02-E6EC8B5319CB}" type="parTrans" cxnId="{137140A3-F31A-43D1-8193-B3E3CCA53939}">
      <dgm:prSet/>
      <dgm:spPr/>
      <dgm:t>
        <a:bodyPr/>
        <a:lstStyle/>
        <a:p>
          <a:endParaRPr lang="zh-CN" altLang="en-US"/>
        </a:p>
      </dgm:t>
    </dgm:pt>
    <dgm:pt modelId="{EA61B281-C0CE-41E5-AA68-BA949AF8C617}" type="sibTrans" cxnId="{137140A3-F31A-43D1-8193-B3E3CCA53939}">
      <dgm:prSet/>
      <dgm:spPr/>
      <dgm:t>
        <a:bodyPr/>
        <a:lstStyle/>
        <a:p>
          <a:endParaRPr lang="zh-CN" altLang="en-US"/>
        </a:p>
      </dgm:t>
    </dgm:pt>
    <dgm:pt modelId="{07304E93-830D-4ECF-9B73-9191564EE8DA}">
      <dgm:prSet phldrT="[文本]" custT="1"/>
      <dgm:spPr/>
      <dgm:t>
        <a:bodyPr/>
        <a:lstStyle/>
        <a:p>
          <a:r>
            <a:rPr lang="zh-CN" altLang="en-US" sz="3600" dirty="0">
              <a:latin typeface="微软雅黑" panose="020B0503020204020204" pitchFamily="34" charset="-122"/>
              <a:ea typeface="微软雅黑" panose="020B0503020204020204" pitchFamily="34" charset="-122"/>
            </a:rPr>
            <a:t>版本检测</a:t>
          </a:r>
        </a:p>
      </dgm:t>
    </dgm:pt>
    <dgm:pt modelId="{B58E0005-3815-488E-86B2-B524C36119BC}" type="parTrans" cxnId="{667AA0E6-8978-43CE-BD6C-C505331D8176}">
      <dgm:prSet/>
      <dgm:spPr/>
      <dgm:t>
        <a:bodyPr/>
        <a:lstStyle/>
        <a:p>
          <a:endParaRPr lang="zh-CN" altLang="en-US"/>
        </a:p>
      </dgm:t>
    </dgm:pt>
    <dgm:pt modelId="{128F9E11-F21B-4315-AAD2-5E75922F91FF}" type="sibTrans" cxnId="{667AA0E6-8978-43CE-BD6C-C505331D8176}">
      <dgm:prSet/>
      <dgm:spPr/>
      <dgm:t>
        <a:bodyPr/>
        <a:lstStyle/>
        <a:p>
          <a:endParaRPr lang="zh-CN" altLang="en-US"/>
        </a:p>
      </dgm:t>
    </dgm:pt>
    <dgm:pt modelId="{C375E837-0E84-4236-A38B-F56E82FBF420}">
      <dgm:prSet phldrT="[文本]" custT="1"/>
      <dgm:spPr/>
      <dgm:t>
        <a:bodyPr/>
        <a:lstStyle/>
        <a:p>
          <a:r>
            <a:rPr lang="zh-CN" altLang="en-US" sz="1800" dirty="0">
              <a:latin typeface="微软雅黑" panose="020B0503020204020204" pitchFamily="34" charset="-122"/>
              <a:ea typeface="微软雅黑" panose="020B0503020204020204" pitchFamily="34" charset="-122"/>
            </a:rPr>
            <a:t>探测目标主机的网络服务名称及版本号</a:t>
          </a:r>
        </a:p>
      </dgm:t>
    </dgm:pt>
    <dgm:pt modelId="{B3E4FC96-2988-4159-B423-5FF4FDCD1BDC}" type="parTrans" cxnId="{28D9260C-68A0-4BE0-B34F-ECF89B4A36BF}">
      <dgm:prSet/>
      <dgm:spPr/>
      <dgm:t>
        <a:bodyPr/>
        <a:lstStyle/>
        <a:p>
          <a:endParaRPr lang="zh-CN" altLang="en-US"/>
        </a:p>
      </dgm:t>
    </dgm:pt>
    <dgm:pt modelId="{55363284-CA8D-4D30-AAF8-1D1DA75B4E13}" type="sibTrans" cxnId="{28D9260C-68A0-4BE0-B34F-ECF89B4A36BF}">
      <dgm:prSet/>
      <dgm:spPr/>
      <dgm:t>
        <a:bodyPr/>
        <a:lstStyle/>
        <a:p>
          <a:endParaRPr lang="zh-CN" altLang="en-US"/>
        </a:p>
      </dgm:t>
    </dgm:pt>
    <dgm:pt modelId="{050B481E-5B5C-4F93-92FF-840A9EA1E7B9}">
      <dgm:prSet phldrT="[文本]" custT="1"/>
      <dgm:spPr/>
      <dgm:t>
        <a:bodyPr/>
        <a:lstStyle/>
        <a:p>
          <a:r>
            <a:rPr lang="zh-CN" altLang="en-US" sz="3600" dirty="0">
              <a:latin typeface="微软雅黑" panose="020B0503020204020204" pitchFamily="34" charset="-122"/>
              <a:ea typeface="微软雅黑" panose="020B0503020204020204" pitchFamily="34" charset="-122"/>
            </a:rPr>
            <a:t>系统检测</a:t>
          </a:r>
        </a:p>
      </dgm:t>
    </dgm:pt>
    <dgm:pt modelId="{E6F95461-07BA-49E5-9720-F39919B34973}" type="parTrans" cxnId="{A27BDCF9-0212-4C2E-B0BB-81A490876E7A}">
      <dgm:prSet/>
      <dgm:spPr/>
      <dgm:t>
        <a:bodyPr/>
        <a:lstStyle/>
        <a:p>
          <a:endParaRPr lang="zh-CN" altLang="en-US"/>
        </a:p>
      </dgm:t>
    </dgm:pt>
    <dgm:pt modelId="{6117B7F9-8D0F-4AE0-ADDF-1D422D33EE0B}" type="sibTrans" cxnId="{A27BDCF9-0212-4C2E-B0BB-81A490876E7A}">
      <dgm:prSet/>
      <dgm:spPr/>
      <dgm:t>
        <a:bodyPr/>
        <a:lstStyle/>
        <a:p>
          <a:endParaRPr lang="zh-CN" altLang="en-US"/>
        </a:p>
      </dgm:t>
    </dgm:pt>
    <dgm:pt modelId="{2CF6953B-462A-4ABE-B062-5820ADE61F67}">
      <dgm:prSet phldrT="[文本]" custT="1"/>
      <dgm:spPr/>
      <dgm:t>
        <a:bodyPr/>
        <a:lstStyle/>
        <a:p>
          <a:r>
            <a:rPr lang="zh-CN" altLang="en-US" sz="1600" dirty="0">
              <a:latin typeface="微软雅黑" panose="020B0503020204020204" pitchFamily="34" charset="-122"/>
              <a:ea typeface="微软雅黑" panose="020B0503020204020204" pitchFamily="34" charset="-122"/>
            </a:rPr>
            <a:t>探测目标主机的操作系统及网络设备的硬件特性</a:t>
          </a:r>
        </a:p>
      </dgm:t>
    </dgm:pt>
    <dgm:pt modelId="{F7DFDFE7-34B9-4A42-B1C5-DCCA3251AE02}" type="parTrans" cxnId="{C9558F81-D40B-4274-892D-3EB330CB5B0D}">
      <dgm:prSet/>
      <dgm:spPr/>
      <dgm:t>
        <a:bodyPr/>
        <a:lstStyle/>
        <a:p>
          <a:endParaRPr lang="zh-CN" altLang="en-US"/>
        </a:p>
      </dgm:t>
    </dgm:pt>
    <dgm:pt modelId="{53A514D8-7012-48C7-B05F-1245DB537FEB}" type="sibTrans" cxnId="{C9558F81-D40B-4274-892D-3EB330CB5B0D}">
      <dgm:prSet/>
      <dgm:spPr/>
      <dgm:t>
        <a:bodyPr/>
        <a:lstStyle/>
        <a:p>
          <a:endParaRPr lang="zh-CN" altLang="en-US"/>
        </a:p>
      </dgm:t>
    </dgm:pt>
    <dgm:pt modelId="{45FC4701-0731-4C46-A05D-9C3AB32E113D}" type="pres">
      <dgm:prSet presAssocID="{0BBBF16F-4367-44ED-9CDA-6BA7CBE6E70A}" presName="cycleMatrixDiagram" presStyleCnt="0">
        <dgm:presLayoutVars>
          <dgm:chMax val="1"/>
          <dgm:dir/>
          <dgm:animLvl val="lvl"/>
          <dgm:resizeHandles val="exact"/>
        </dgm:presLayoutVars>
      </dgm:prSet>
      <dgm:spPr/>
      <dgm:t>
        <a:bodyPr/>
        <a:lstStyle/>
        <a:p>
          <a:endParaRPr lang="zh-CN" altLang="en-US"/>
        </a:p>
      </dgm:t>
    </dgm:pt>
    <dgm:pt modelId="{4C110056-27D3-4D37-97B0-FF6F32B7B479}" type="pres">
      <dgm:prSet presAssocID="{0BBBF16F-4367-44ED-9CDA-6BA7CBE6E70A}" presName="children" presStyleCnt="0"/>
      <dgm:spPr/>
    </dgm:pt>
    <dgm:pt modelId="{4C6B7099-8996-41E6-9EA0-4C27ACCCE252}" type="pres">
      <dgm:prSet presAssocID="{0BBBF16F-4367-44ED-9CDA-6BA7CBE6E70A}" presName="child1group" presStyleCnt="0"/>
      <dgm:spPr/>
    </dgm:pt>
    <dgm:pt modelId="{9AEFADC6-59DB-4DC7-B9B8-C1D65E8554AA}" type="pres">
      <dgm:prSet presAssocID="{0BBBF16F-4367-44ED-9CDA-6BA7CBE6E70A}" presName="child1" presStyleLbl="bgAcc1" presStyleIdx="0" presStyleCnt="4"/>
      <dgm:spPr/>
      <dgm:t>
        <a:bodyPr/>
        <a:lstStyle/>
        <a:p>
          <a:endParaRPr lang="zh-CN" altLang="en-US"/>
        </a:p>
      </dgm:t>
    </dgm:pt>
    <dgm:pt modelId="{D68C7C12-B15B-4107-8F4B-98B88349F5E5}" type="pres">
      <dgm:prSet presAssocID="{0BBBF16F-4367-44ED-9CDA-6BA7CBE6E70A}" presName="child1Text" presStyleLbl="bgAcc1" presStyleIdx="0" presStyleCnt="4">
        <dgm:presLayoutVars>
          <dgm:bulletEnabled val="1"/>
        </dgm:presLayoutVars>
      </dgm:prSet>
      <dgm:spPr/>
      <dgm:t>
        <a:bodyPr/>
        <a:lstStyle/>
        <a:p>
          <a:endParaRPr lang="zh-CN" altLang="en-US"/>
        </a:p>
      </dgm:t>
    </dgm:pt>
    <dgm:pt modelId="{73575CEA-80CE-4941-88EC-AFAC9354BAE6}" type="pres">
      <dgm:prSet presAssocID="{0BBBF16F-4367-44ED-9CDA-6BA7CBE6E70A}" presName="child2group" presStyleCnt="0"/>
      <dgm:spPr/>
    </dgm:pt>
    <dgm:pt modelId="{6D2862AB-1A48-4D5E-8F82-09A19E3EBF57}" type="pres">
      <dgm:prSet presAssocID="{0BBBF16F-4367-44ED-9CDA-6BA7CBE6E70A}" presName="child2" presStyleLbl="bgAcc1" presStyleIdx="1" presStyleCnt="4"/>
      <dgm:spPr/>
      <dgm:t>
        <a:bodyPr/>
        <a:lstStyle/>
        <a:p>
          <a:endParaRPr lang="zh-CN" altLang="en-US"/>
        </a:p>
      </dgm:t>
    </dgm:pt>
    <dgm:pt modelId="{5037C6E8-5E55-423F-B793-73FD5D9BED73}" type="pres">
      <dgm:prSet presAssocID="{0BBBF16F-4367-44ED-9CDA-6BA7CBE6E70A}" presName="child2Text" presStyleLbl="bgAcc1" presStyleIdx="1" presStyleCnt="4">
        <dgm:presLayoutVars>
          <dgm:bulletEnabled val="1"/>
        </dgm:presLayoutVars>
      </dgm:prSet>
      <dgm:spPr/>
      <dgm:t>
        <a:bodyPr/>
        <a:lstStyle/>
        <a:p>
          <a:endParaRPr lang="zh-CN" altLang="en-US"/>
        </a:p>
      </dgm:t>
    </dgm:pt>
    <dgm:pt modelId="{5EBE77CA-48A3-421E-B439-2ABD1DE6F2DF}" type="pres">
      <dgm:prSet presAssocID="{0BBBF16F-4367-44ED-9CDA-6BA7CBE6E70A}" presName="child3group" presStyleCnt="0"/>
      <dgm:spPr/>
    </dgm:pt>
    <dgm:pt modelId="{68494DF2-FC32-4D02-B867-CBFA9AC53A06}" type="pres">
      <dgm:prSet presAssocID="{0BBBF16F-4367-44ED-9CDA-6BA7CBE6E70A}" presName="child3" presStyleLbl="bgAcc1" presStyleIdx="2" presStyleCnt="4"/>
      <dgm:spPr/>
      <dgm:t>
        <a:bodyPr/>
        <a:lstStyle/>
        <a:p>
          <a:endParaRPr lang="zh-CN" altLang="en-US"/>
        </a:p>
      </dgm:t>
    </dgm:pt>
    <dgm:pt modelId="{B5613471-8C9D-42D3-85F7-D5B267C06C78}" type="pres">
      <dgm:prSet presAssocID="{0BBBF16F-4367-44ED-9CDA-6BA7CBE6E70A}" presName="child3Text" presStyleLbl="bgAcc1" presStyleIdx="2" presStyleCnt="4">
        <dgm:presLayoutVars>
          <dgm:bulletEnabled val="1"/>
        </dgm:presLayoutVars>
      </dgm:prSet>
      <dgm:spPr/>
      <dgm:t>
        <a:bodyPr/>
        <a:lstStyle/>
        <a:p>
          <a:endParaRPr lang="zh-CN" altLang="en-US"/>
        </a:p>
      </dgm:t>
    </dgm:pt>
    <dgm:pt modelId="{21D21EC8-C824-446C-9735-57580CEB4532}" type="pres">
      <dgm:prSet presAssocID="{0BBBF16F-4367-44ED-9CDA-6BA7CBE6E70A}" presName="child4group" presStyleCnt="0"/>
      <dgm:spPr/>
    </dgm:pt>
    <dgm:pt modelId="{BE0145E6-3D4B-4959-AC2F-7FE9BBB65565}" type="pres">
      <dgm:prSet presAssocID="{0BBBF16F-4367-44ED-9CDA-6BA7CBE6E70A}" presName="child4" presStyleLbl="bgAcc1" presStyleIdx="3" presStyleCnt="4"/>
      <dgm:spPr/>
      <dgm:t>
        <a:bodyPr/>
        <a:lstStyle/>
        <a:p>
          <a:endParaRPr lang="zh-CN" altLang="en-US"/>
        </a:p>
      </dgm:t>
    </dgm:pt>
    <dgm:pt modelId="{CCBAA659-6420-42C6-8177-A57A62025373}" type="pres">
      <dgm:prSet presAssocID="{0BBBF16F-4367-44ED-9CDA-6BA7CBE6E70A}" presName="child4Text" presStyleLbl="bgAcc1" presStyleIdx="3" presStyleCnt="4">
        <dgm:presLayoutVars>
          <dgm:bulletEnabled val="1"/>
        </dgm:presLayoutVars>
      </dgm:prSet>
      <dgm:spPr/>
      <dgm:t>
        <a:bodyPr/>
        <a:lstStyle/>
        <a:p>
          <a:endParaRPr lang="zh-CN" altLang="en-US"/>
        </a:p>
      </dgm:t>
    </dgm:pt>
    <dgm:pt modelId="{0C732523-4050-4CB7-90F2-CA450424B7DB}" type="pres">
      <dgm:prSet presAssocID="{0BBBF16F-4367-44ED-9CDA-6BA7CBE6E70A}" presName="childPlaceholder" presStyleCnt="0"/>
      <dgm:spPr/>
    </dgm:pt>
    <dgm:pt modelId="{2D6A6E29-FBEB-413B-B0ED-5C43380536A7}" type="pres">
      <dgm:prSet presAssocID="{0BBBF16F-4367-44ED-9CDA-6BA7CBE6E70A}" presName="circle" presStyleCnt="0"/>
      <dgm:spPr/>
    </dgm:pt>
    <dgm:pt modelId="{ABCDE2B4-1ECB-44FB-A66B-A5404E4D3B1F}" type="pres">
      <dgm:prSet presAssocID="{0BBBF16F-4367-44ED-9CDA-6BA7CBE6E70A}" presName="quadrant1" presStyleLbl="node1" presStyleIdx="0" presStyleCnt="4">
        <dgm:presLayoutVars>
          <dgm:chMax val="1"/>
          <dgm:bulletEnabled val="1"/>
        </dgm:presLayoutVars>
      </dgm:prSet>
      <dgm:spPr/>
      <dgm:t>
        <a:bodyPr/>
        <a:lstStyle/>
        <a:p>
          <a:endParaRPr lang="zh-CN" altLang="en-US"/>
        </a:p>
      </dgm:t>
    </dgm:pt>
    <dgm:pt modelId="{D5DA8D77-B00F-4F29-8A20-4267E29B5181}" type="pres">
      <dgm:prSet presAssocID="{0BBBF16F-4367-44ED-9CDA-6BA7CBE6E70A}" presName="quadrant2" presStyleLbl="node1" presStyleIdx="1" presStyleCnt="4">
        <dgm:presLayoutVars>
          <dgm:chMax val="1"/>
          <dgm:bulletEnabled val="1"/>
        </dgm:presLayoutVars>
      </dgm:prSet>
      <dgm:spPr/>
      <dgm:t>
        <a:bodyPr/>
        <a:lstStyle/>
        <a:p>
          <a:endParaRPr lang="zh-CN" altLang="en-US"/>
        </a:p>
      </dgm:t>
    </dgm:pt>
    <dgm:pt modelId="{4D45B2D7-B07B-499F-A61A-410FC3E154DA}" type="pres">
      <dgm:prSet presAssocID="{0BBBF16F-4367-44ED-9CDA-6BA7CBE6E70A}" presName="quadrant3" presStyleLbl="node1" presStyleIdx="2" presStyleCnt="4">
        <dgm:presLayoutVars>
          <dgm:chMax val="1"/>
          <dgm:bulletEnabled val="1"/>
        </dgm:presLayoutVars>
      </dgm:prSet>
      <dgm:spPr/>
      <dgm:t>
        <a:bodyPr/>
        <a:lstStyle/>
        <a:p>
          <a:endParaRPr lang="zh-CN" altLang="en-US"/>
        </a:p>
      </dgm:t>
    </dgm:pt>
    <dgm:pt modelId="{6B22DE2E-E0EF-4690-B743-A207928FACE4}" type="pres">
      <dgm:prSet presAssocID="{0BBBF16F-4367-44ED-9CDA-6BA7CBE6E70A}" presName="quadrant4" presStyleLbl="node1" presStyleIdx="3" presStyleCnt="4">
        <dgm:presLayoutVars>
          <dgm:chMax val="1"/>
          <dgm:bulletEnabled val="1"/>
        </dgm:presLayoutVars>
      </dgm:prSet>
      <dgm:spPr/>
      <dgm:t>
        <a:bodyPr/>
        <a:lstStyle/>
        <a:p>
          <a:endParaRPr lang="zh-CN" altLang="en-US"/>
        </a:p>
      </dgm:t>
    </dgm:pt>
    <dgm:pt modelId="{38BA9D39-DB90-4D4E-93A7-0360218FB492}" type="pres">
      <dgm:prSet presAssocID="{0BBBF16F-4367-44ED-9CDA-6BA7CBE6E70A}" presName="quadrantPlaceholder" presStyleCnt="0"/>
      <dgm:spPr/>
    </dgm:pt>
    <dgm:pt modelId="{547EA6FA-D63D-43F1-9568-587A3C49831E}" type="pres">
      <dgm:prSet presAssocID="{0BBBF16F-4367-44ED-9CDA-6BA7CBE6E70A}" presName="center1" presStyleLbl="fgShp" presStyleIdx="0" presStyleCnt="2"/>
      <dgm:spPr/>
    </dgm:pt>
    <dgm:pt modelId="{8A46495D-15EC-42F5-A3E8-D449F33F7CA4}" type="pres">
      <dgm:prSet presAssocID="{0BBBF16F-4367-44ED-9CDA-6BA7CBE6E70A}" presName="center2" presStyleLbl="fgShp" presStyleIdx="1" presStyleCnt="2"/>
      <dgm:spPr/>
    </dgm:pt>
  </dgm:ptLst>
  <dgm:cxnLst>
    <dgm:cxn modelId="{032D5A43-4EB4-4BE8-BDFE-EB766A61E5B4}" type="presOf" srcId="{2CF6953B-462A-4ABE-B062-5820ADE61F67}" destId="{CCBAA659-6420-42C6-8177-A57A62025373}" srcOrd="1" destOrd="0" presId="urn:microsoft.com/office/officeart/2005/8/layout/cycle4"/>
    <dgm:cxn modelId="{6311E292-5796-4EEC-A3C6-E05C1BB16276}" type="presOf" srcId="{31C62675-FC90-498C-8028-610014E8B9D8}" destId="{D5DA8D77-B00F-4F29-8A20-4267E29B5181}" srcOrd="0" destOrd="0" presId="urn:microsoft.com/office/officeart/2005/8/layout/cycle4"/>
    <dgm:cxn modelId="{003C1819-0ABF-487F-B268-B55E35AB24BA}" type="presOf" srcId="{050B481E-5B5C-4F93-92FF-840A9EA1E7B9}" destId="{6B22DE2E-E0EF-4690-B743-A207928FACE4}" srcOrd="0" destOrd="0" presId="urn:microsoft.com/office/officeart/2005/8/layout/cycle4"/>
    <dgm:cxn modelId="{418702F5-CF79-40E0-87BC-D71567A44C47}" type="presOf" srcId="{6A05417C-0664-49B8-85AE-ED5C9E86FC92}" destId="{9AEFADC6-59DB-4DC7-B9B8-C1D65E8554AA}" srcOrd="0" destOrd="0" presId="urn:microsoft.com/office/officeart/2005/8/layout/cycle4"/>
    <dgm:cxn modelId="{CB534D49-C176-460E-85A7-74F7532041D7}" type="presOf" srcId="{038882A5-6E6F-481E-9014-F4F363A8098A}" destId="{6D2862AB-1A48-4D5E-8F82-09A19E3EBF57}" srcOrd="0" destOrd="0" presId="urn:microsoft.com/office/officeart/2005/8/layout/cycle4"/>
    <dgm:cxn modelId="{FEFCABFC-10F2-41A6-816E-DE0C03A080A4}" srcId="{03522EE8-172D-48C0-A63E-0857276B27C9}" destId="{6A05417C-0664-49B8-85AE-ED5C9E86FC92}" srcOrd="0" destOrd="0" parTransId="{2FF5E3D1-B203-41B3-ACCC-FEDA2E927BBE}" sibTransId="{3DA87411-0293-4FCB-A564-E7EB21BEEA03}"/>
    <dgm:cxn modelId="{5AA01F12-EA43-453E-9B71-85F3FC4286C3}" srcId="{0BBBF16F-4367-44ED-9CDA-6BA7CBE6E70A}" destId="{31C62675-FC90-498C-8028-610014E8B9D8}" srcOrd="1" destOrd="0" parTransId="{095D8D1D-7A39-4005-A730-674A1C6A0F3D}" sibTransId="{65E23893-1A50-420B-AEB9-324F6EEC9FFB}"/>
    <dgm:cxn modelId="{A3CD207B-6D20-46DD-A4DE-2A06FF09D3EF}" type="presOf" srcId="{03522EE8-172D-48C0-A63E-0857276B27C9}" destId="{ABCDE2B4-1ECB-44FB-A66B-A5404E4D3B1F}" srcOrd="0" destOrd="0" presId="urn:microsoft.com/office/officeart/2005/8/layout/cycle4"/>
    <dgm:cxn modelId="{28D9260C-68A0-4BE0-B34F-ECF89B4A36BF}" srcId="{07304E93-830D-4ECF-9B73-9191564EE8DA}" destId="{C375E837-0E84-4236-A38B-F56E82FBF420}" srcOrd="0" destOrd="0" parTransId="{B3E4FC96-2988-4159-B423-5FF4FDCD1BDC}" sibTransId="{55363284-CA8D-4D30-AAF8-1D1DA75B4E13}"/>
    <dgm:cxn modelId="{667AA0E6-8978-43CE-BD6C-C505331D8176}" srcId="{0BBBF16F-4367-44ED-9CDA-6BA7CBE6E70A}" destId="{07304E93-830D-4ECF-9B73-9191564EE8DA}" srcOrd="2" destOrd="0" parTransId="{B58E0005-3815-488E-86B2-B524C36119BC}" sibTransId="{128F9E11-F21B-4315-AAD2-5E75922F91FF}"/>
    <dgm:cxn modelId="{5802FE10-4603-4A08-9538-468D952C7B7E}" type="presOf" srcId="{6A05417C-0664-49B8-85AE-ED5C9E86FC92}" destId="{D68C7C12-B15B-4107-8F4B-98B88349F5E5}" srcOrd="1" destOrd="0" presId="urn:microsoft.com/office/officeart/2005/8/layout/cycle4"/>
    <dgm:cxn modelId="{05EDA001-68B6-43EC-BFEC-924E0CFF1218}" srcId="{0BBBF16F-4367-44ED-9CDA-6BA7CBE6E70A}" destId="{03522EE8-172D-48C0-A63E-0857276B27C9}" srcOrd="0" destOrd="0" parTransId="{6A92F328-8B9D-45B5-994D-51744B9799AE}" sibTransId="{7C75B2B0-3571-422A-91BB-FCEDCCE23B9E}"/>
    <dgm:cxn modelId="{137140A3-F31A-43D1-8193-B3E3CCA53939}" srcId="{31C62675-FC90-498C-8028-610014E8B9D8}" destId="{038882A5-6E6F-481E-9014-F4F363A8098A}" srcOrd="0" destOrd="0" parTransId="{0C71D249-F646-499C-BD02-E6EC8B5319CB}" sibTransId="{EA61B281-C0CE-41E5-AA68-BA949AF8C617}"/>
    <dgm:cxn modelId="{262FA4DD-9568-49EF-9199-2AE05C4BAC8C}" type="presOf" srcId="{0BBBF16F-4367-44ED-9CDA-6BA7CBE6E70A}" destId="{45FC4701-0731-4C46-A05D-9C3AB32E113D}" srcOrd="0" destOrd="0" presId="urn:microsoft.com/office/officeart/2005/8/layout/cycle4"/>
    <dgm:cxn modelId="{0FA95D35-206E-493C-AD3D-C32FDAB4DD65}" type="presOf" srcId="{C375E837-0E84-4236-A38B-F56E82FBF420}" destId="{B5613471-8C9D-42D3-85F7-D5B267C06C78}" srcOrd="1" destOrd="0" presId="urn:microsoft.com/office/officeart/2005/8/layout/cycle4"/>
    <dgm:cxn modelId="{A27BDCF9-0212-4C2E-B0BB-81A490876E7A}" srcId="{0BBBF16F-4367-44ED-9CDA-6BA7CBE6E70A}" destId="{050B481E-5B5C-4F93-92FF-840A9EA1E7B9}" srcOrd="3" destOrd="0" parTransId="{E6F95461-07BA-49E5-9720-F39919B34973}" sibTransId="{6117B7F9-8D0F-4AE0-ADDF-1D422D33EE0B}"/>
    <dgm:cxn modelId="{C9558F81-D40B-4274-892D-3EB330CB5B0D}" srcId="{050B481E-5B5C-4F93-92FF-840A9EA1E7B9}" destId="{2CF6953B-462A-4ABE-B062-5820ADE61F67}" srcOrd="0" destOrd="0" parTransId="{F7DFDFE7-34B9-4A42-B1C5-DCCA3251AE02}" sibTransId="{53A514D8-7012-48C7-B05F-1245DB537FEB}"/>
    <dgm:cxn modelId="{8D3AE337-9C75-4C41-9CC1-2D9F1165CCE8}" type="presOf" srcId="{038882A5-6E6F-481E-9014-F4F363A8098A}" destId="{5037C6E8-5E55-423F-B793-73FD5D9BED73}" srcOrd="1" destOrd="0" presId="urn:microsoft.com/office/officeart/2005/8/layout/cycle4"/>
    <dgm:cxn modelId="{6EC26B8E-38E1-40E6-BA3C-D6CB01058F56}" type="presOf" srcId="{07304E93-830D-4ECF-9B73-9191564EE8DA}" destId="{4D45B2D7-B07B-499F-A61A-410FC3E154DA}" srcOrd="0" destOrd="0" presId="urn:microsoft.com/office/officeart/2005/8/layout/cycle4"/>
    <dgm:cxn modelId="{E47B77EA-D6C2-42FE-B806-521612E8DAF1}" type="presOf" srcId="{2CF6953B-462A-4ABE-B062-5820ADE61F67}" destId="{BE0145E6-3D4B-4959-AC2F-7FE9BBB65565}" srcOrd="0" destOrd="0" presId="urn:microsoft.com/office/officeart/2005/8/layout/cycle4"/>
    <dgm:cxn modelId="{D184B75A-ECC9-48C0-8FCF-1A65CD1713E5}" type="presOf" srcId="{C375E837-0E84-4236-A38B-F56E82FBF420}" destId="{68494DF2-FC32-4D02-B867-CBFA9AC53A06}" srcOrd="0" destOrd="0" presId="urn:microsoft.com/office/officeart/2005/8/layout/cycle4"/>
    <dgm:cxn modelId="{24809F23-7497-4334-93C1-3D29F51EEE93}" type="presParOf" srcId="{45FC4701-0731-4C46-A05D-9C3AB32E113D}" destId="{4C110056-27D3-4D37-97B0-FF6F32B7B479}" srcOrd="0" destOrd="0" presId="urn:microsoft.com/office/officeart/2005/8/layout/cycle4"/>
    <dgm:cxn modelId="{6A98B9E5-BE5C-43BA-B70F-5D0BB3258464}" type="presParOf" srcId="{4C110056-27D3-4D37-97B0-FF6F32B7B479}" destId="{4C6B7099-8996-41E6-9EA0-4C27ACCCE252}" srcOrd="0" destOrd="0" presId="urn:microsoft.com/office/officeart/2005/8/layout/cycle4"/>
    <dgm:cxn modelId="{9EB6593D-768C-4CF1-8DA5-9E2D3046009C}" type="presParOf" srcId="{4C6B7099-8996-41E6-9EA0-4C27ACCCE252}" destId="{9AEFADC6-59DB-4DC7-B9B8-C1D65E8554AA}" srcOrd="0" destOrd="0" presId="urn:microsoft.com/office/officeart/2005/8/layout/cycle4"/>
    <dgm:cxn modelId="{63FC4016-DE4D-4064-BDBB-1AD68B3E52A2}" type="presParOf" srcId="{4C6B7099-8996-41E6-9EA0-4C27ACCCE252}" destId="{D68C7C12-B15B-4107-8F4B-98B88349F5E5}" srcOrd="1" destOrd="0" presId="urn:microsoft.com/office/officeart/2005/8/layout/cycle4"/>
    <dgm:cxn modelId="{6F30BF36-F622-4579-8FF7-4415E35A390C}" type="presParOf" srcId="{4C110056-27D3-4D37-97B0-FF6F32B7B479}" destId="{73575CEA-80CE-4941-88EC-AFAC9354BAE6}" srcOrd="1" destOrd="0" presId="urn:microsoft.com/office/officeart/2005/8/layout/cycle4"/>
    <dgm:cxn modelId="{8BB3BC5B-3C88-445E-9666-4E927B7FC417}" type="presParOf" srcId="{73575CEA-80CE-4941-88EC-AFAC9354BAE6}" destId="{6D2862AB-1A48-4D5E-8F82-09A19E3EBF57}" srcOrd="0" destOrd="0" presId="urn:microsoft.com/office/officeart/2005/8/layout/cycle4"/>
    <dgm:cxn modelId="{56476F91-261F-4AFC-9D6E-CD6FF7653E06}" type="presParOf" srcId="{73575CEA-80CE-4941-88EC-AFAC9354BAE6}" destId="{5037C6E8-5E55-423F-B793-73FD5D9BED73}" srcOrd="1" destOrd="0" presId="urn:microsoft.com/office/officeart/2005/8/layout/cycle4"/>
    <dgm:cxn modelId="{F29C5086-4231-4339-8B13-B2FEBF8339E0}" type="presParOf" srcId="{4C110056-27D3-4D37-97B0-FF6F32B7B479}" destId="{5EBE77CA-48A3-421E-B439-2ABD1DE6F2DF}" srcOrd="2" destOrd="0" presId="urn:microsoft.com/office/officeart/2005/8/layout/cycle4"/>
    <dgm:cxn modelId="{4E939081-2E65-402A-AF50-57472DE3D185}" type="presParOf" srcId="{5EBE77CA-48A3-421E-B439-2ABD1DE6F2DF}" destId="{68494DF2-FC32-4D02-B867-CBFA9AC53A06}" srcOrd="0" destOrd="0" presId="urn:microsoft.com/office/officeart/2005/8/layout/cycle4"/>
    <dgm:cxn modelId="{1FE69653-9286-426C-BD10-928ACF5FE4DB}" type="presParOf" srcId="{5EBE77CA-48A3-421E-B439-2ABD1DE6F2DF}" destId="{B5613471-8C9D-42D3-85F7-D5B267C06C78}" srcOrd="1" destOrd="0" presId="urn:microsoft.com/office/officeart/2005/8/layout/cycle4"/>
    <dgm:cxn modelId="{FF7F6048-79D8-4DCC-A207-8209BBB81482}" type="presParOf" srcId="{4C110056-27D3-4D37-97B0-FF6F32B7B479}" destId="{21D21EC8-C824-446C-9735-57580CEB4532}" srcOrd="3" destOrd="0" presId="urn:microsoft.com/office/officeart/2005/8/layout/cycle4"/>
    <dgm:cxn modelId="{13F5C811-E2C1-4132-8121-2BD852EC403C}" type="presParOf" srcId="{21D21EC8-C824-446C-9735-57580CEB4532}" destId="{BE0145E6-3D4B-4959-AC2F-7FE9BBB65565}" srcOrd="0" destOrd="0" presId="urn:microsoft.com/office/officeart/2005/8/layout/cycle4"/>
    <dgm:cxn modelId="{B346DCAC-F4AC-46E7-AEFE-101C24AF59DF}" type="presParOf" srcId="{21D21EC8-C824-446C-9735-57580CEB4532}" destId="{CCBAA659-6420-42C6-8177-A57A62025373}" srcOrd="1" destOrd="0" presId="urn:microsoft.com/office/officeart/2005/8/layout/cycle4"/>
    <dgm:cxn modelId="{5B49F8C5-D766-45B7-B155-57F77639E52C}" type="presParOf" srcId="{4C110056-27D3-4D37-97B0-FF6F32B7B479}" destId="{0C732523-4050-4CB7-90F2-CA450424B7DB}" srcOrd="4" destOrd="0" presId="urn:microsoft.com/office/officeart/2005/8/layout/cycle4"/>
    <dgm:cxn modelId="{46161B34-2838-4BFF-B855-D9C2ABF8C269}" type="presParOf" srcId="{45FC4701-0731-4C46-A05D-9C3AB32E113D}" destId="{2D6A6E29-FBEB-413B-B0ED-5C43380536A7}" srcOrd="1" destOrd="0" presId="urn:microsoft.com/office/officeart/2005/8/layout/cycle4"/>
    <dgm:cxn modelId="{03001492-1D8E-474B-86FB-A14C721B4767}" type="presParOf" srcId="{2D6A6E29-FBEB-413B-B0ED-5C43380536A7}" destId="{ABCDE2B4-1ECB-44FB-A66B-A5404E4D3B1F}" srcOrd="0" destOrd="0" presId="urn:microsoft.com/office/officeart/2005/8/layout/cycle4"/>
    <dgm:cxn modelId="{A921E44E-209B-4D74-B2D4-89FA7AC85F20}" type="presParOf" srcId="{2D6A6E29-FBEB-413B-B0ED-5C43380536A7}" destId="{D5DA8D77-B00F-4F29-8A20-4267E29B5181}" srcOrd="1" destOrd="0" presId="urn:microsoft.com/office/officeart/2005/8/layout/cycle4"/>
    <dgm:cxn modelId="{E5038DC5-C866-47AA-A670-3703605EBD29}" type="presParOf" srcId="{2D6A6E29-FBEB-413B-B0ED-5C43380536A7}" destId="{4D45B2D7-B07B-499F-A61A-410FC3E154DA}" srcOrd="2" destOrd="0" presId="urn:microsoft.com/office/officeart/2005/8/layout/cycle4"/>
    <dgm:cxn modelId="{EB988E4F-6B51-413B-8135-59174545C617}" type="presParOf" srcId="{2D6A6E29-FBEB-413B-B0ED-5C43380536A7}" destId="{6B22DE2E-E0EF-4690-B743-A207928FACE4}" srcOrd="3" destOrd="0" presId="urn:microsoft.com/office/officeart/2005/8/layout/cycle4"/>
    <dgm:cxn modelId="{5D83AE28-11B7-4BBE-80C3-5FC444DA1D41}" type="presParOf" srcId="{2D6A6E29-FBEB-413B-B0ED-5C43380536A7}" destId="{38BA9D39-DB90-4D4E-93A7-0360218FB492}" srcOrd="4" destOrd="0" presId="urn:microsoft.com/office/officeart/2005/8/layout/cycle4"/>
    <dgm:cxn modelId="{740DB7E1-9B91-40B2-97AA-CA5FACE08E1C}" type="presParOf" srcId="{45FC4701-0731-4C46-A05D-9C3AB32E113D}" destId="{547EA6FA-D63D-43F1-9568-587A3C49831E}" srcOrd="2" destOrd="0" presId="urn:microsoft.com/office/officeart/2005/8/layout/cycle4"/>
    <dgm:cxn modelId="{DC5316C8-A2C3-49AC-9696-2F7AE21C9CD5}" type="presParOf" srcId="{45FC4701-0731-4C46-A05D-9C3AB32E113D}" destId="{8A46495D-15EC-42F5-A3E8-D449F33F7CA4}"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842AF2-6534-4880-9E10-141EA6D8E36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D7D564A3-08FD-4273-BB70-E45E6170ADDA}">
      <dgm:prSet phldrT="[文本]"/>
      <dgm:spPr/>
      <dgm:t>
        <a:bodyPr/>
        <a:lstStyle/>
        <a:p>
          <a:pPr algn="l"/>
          <a:r>
            <a:rPr lang="zh-CN" altLang="en-US" dirty="0">
              <a:latin typeface="微软雅黑" panose="020B0503020204020204" pitchFamily="34" charset="-122"/>
              <a:ea typeface="微软雅黑" panose="020B0503020204020204" pitchFamily="34" charset="-122"/>
            </a:rPr>
            <a:t>典型作用</a:t>
          </a:r>
        </a:p>
      </dgm:t>
    </dgm:pt>
    <dgm:pt modelId="{5F2D9917-9A1E-41D1-B5F8-DDB54E50E4DE}" type="parTrans" cxnId="{CB8F15C8-EC50-455B-AC1F-6F0F7FA552F8}">
      <dgm:prSet/>
      <dgm:spPr/>
      <dgm:t>
        <a:bodyPr/>
        <a:lstStyle/>
        <a:p>
          <a:endParaRPr lang="zh-CN" altLang="en-US"/>
        </a:p>
      </dgm:t>
    </dgm:pt>
    <dgm:pt modelId="{F4A60EEE-DE15-4FF7-957A-3902371A8FF5}" type="sibTrans" cxnId="{CB8F15C8-EC50-455B-AC1F-6F0F7FA552F8}">
      <dgm:prSet/>
      <dgm:spPr/>
      <dgm:t>
        <a:bodyPr/>
        <a:lstStyle/>
        <a:p>
          <a:endParaRPr lang="zh-CN" altLang="en-US"/>
        </a:p>
      </dgm:t>
    </dgm:pt>
    <dgm:pt modelId="{FB1D348A-B6F6-4D82-9E0A-149E13F7C1AF}">
      <dgm:prSet phldrT="[文本]"/>
      <dgm:spPr/>
      <dgm:t>
        <a:bodyPr/>
        <a:lstStyle/>
        <a:p>
          <a:pPr algn="l"/>
          <a:r>
            <a:rPr lang="zh-CN" altLang="en-US" dirty="0">
              <a:latin typeface="微软雅黑" panose="020B0503020204020204" pitchFamily="34" charset="-122"/>
              <a:ea typeface="微软雅黑" panose="020B0503020204020204" pitchFamily="34" charset="-122"/>
            </a:rPr>
            <a:t>通过对设备或者防火墙的探测来审计它的安全性</a:t>
          </a:r>
        </a:p>
      </dgm:t>
    </dgm:pt>
    <dgm:pt modelId="{007F7C9B-2CF9-4617-9D0E-544FFC5C2553}" type="parTrans" cxnId="{5835CED0-CCFE-4DF0-9092-151DED0E46C7}">
      <dgm:prSet/>
      <dgm:spPr/>
      <dgm:t>
        <a:bodyPr/>
        <a:lstStyle/>
        <a:p>
          <a:endParaRPr lang="zh-CN" altLang="en-US"/>
        </a:p>
      </dgm:t>
    </dgm:pt>
    <dgm:pt modelId="{A622982B-F94A-472D-9848-2F002EEE263E}" type="sibTrans" cxnId="{5835CED0-CCFE-4DF0-9092-151DED0E46C7}">
      <dgm:prSet/>
      <dgm:spPr/>
      <dgm:t>
        <a:bodyPr/>
        <a:lstStyle/>
        <a:p>
          <a:endParaRPr lang="zh-CN" altLang="en-US"/>
        </a:p>
      </dgm:t>
    </dgm:pt>
    <dgm:pt modelId="{9A21F82C-0F14-4138-BC10-B588DCA7AFE9}">
      <dgm:prSet phldrT="[文本]"/>
      <dgm:spPr/>
      <dgm:t>
        <a:bodyPr/>
        <a:lstStyle/>
        <a:p>
          <a:pPr algn="l"/>
          <a:r>
            <a:rPr lang="zh-CN" altLang="en-US" dirty="0">
              <a:latin typeface="微软雅黑" panose="020B0503020204020204" pitchFamily="34" charset="-122"/>
              <a:ea typeface="微软雅黑" panose="020B0503020204020204" pitchFamily="34" charset="-122"/>
            </a:rPr>
            <a:t>探测目标主机所开放的端口</a:t>
          </a:r>
        </a:p>
      </dgm:t>
    </dgm:pt>
    <dgm:pt modelId="{D73F32AD-9147-420D-9E2F-0ED6AF412341}" type="parTrans" cxnId="{53B48FF9-FF8D-4D13-B6B0-BBFC0F23C877}">
      <dgm:prSet/>
      <dgm:spPr/>
      <dgm:t>
        <a:bodyPr/>
        <a:lstStyle/>
        <a:p>
          <a:endParaRPr lang="zh-CN" altLang="en-US"/>
        </a:p>
      </dgm:t>
    </dgm:pt>
    <dgm:pt modelId="{37284671-431E-4FB1-8D99-0385148AE76C}" type="sibTrans" cxnId="{53B48FF9-FF8D-4D13-B6B0-BBFC0F23C877}">
      <dgm:prSet/>
      <dgm:spPr/>
      <dgm:t>
        <a:bodyPr/>
        <a:lstStyle/>
        <a:p>
          <a:endParaRPr lang="zh-CN" altLang="en-US"/>
        </a:p>
      </dgm:t>
    </dgm:pt>
    <dgm:pt modelId="{96F9CBE7-5562-45BB-ABF3-01E816BB7E7B}">
      <dgm:prSet phldrT="[文本]"/>
      <dgm:spPr/>
      <dgm:t>
        <a:bodyPr/>
        <a:lstStyle/>
        <a:p>
          <a:pPr algn="l"/>
          <a:r>
            <a:rPr lang="zh-CN" altLang="en-US" dirty="0">
              <a:latin typeface="微软雅黑" panose="020B0503020204020204" pitchFamily="34" charset="-122"/>
              <a:ea typeface="微软雅黑" panose="020B0503020204020204" pitchFamily="34" charset="-122"/>
            </a:rPr>
            <a:t>网络存储，网络映射，维护和资产管理</a:t>
          </a:r>
        </a:p>
      </dgm:t>
    </dgm:pt>
    <dgm:pt modelId="{002B50C6-CC5F-4F79-BA92-71AC8220D313}" type="parTrans" cxnId="{C19653B7-4155-4167-B865-BCBB353242B2}">
      <dgm:prSet/>
      <dgm:spPr/>
      <dgm:t>
        <a:bodyPr/>
        <a:lstStyle/>
        <a:p>
          <a:endParaRPr lang="zh-CN" altLang="en-US"/>
        </a:p>
      </dgm:t>
    </dgm:pt>
    <dgm:pt modelId="{1412649D-BAF9-42AD-BDA1-A3973AA3A414}" type="sibTrans" cxnId="{C19653B7-4155-4167-B865-BCBB353242B2}">
      <dgm:prSet/>
      <dgm:spPr/>
      <dgm:t>
        <a:bodyPr/>
        <a:lstStyle/>
        <a:p>
          <a:endParaRPr lang="zh-CN" altLang="en-US"/>
        </a:p>
      </dgm:t>
    </dgm:pt>
    <dgm:pt modelId="{48BEF643-87DD-4C79-B29E-8D1CC0D5A428}">
      <dgm:prSet phldrT="[文本]"/>
      <dgm:spPr/>
      <dgm:t>
        <a:bodyPr/>
        <a:lstStyle/>
        <a:p>
          <a:pPr algn="l"/>
          <a:r>
            <a:rPr lang="zh-CN" altLang="en-US" dirty="0">
              <a:latin typeface="微软雅黑" panose="020B0503020204020204" pitchFamily="34" charset="-122"/>
              <a:ea typeface="微软雅黑" panose="020B0503020204020204" pitchFamily="34" charset="-122"/>
            </a:rPr>
            <a:t>探测网络上的主机</a:t>
          </a:r>
        </a:p>
      </dgm:t>
    </dgm:pt>
    <dgm:pt modelId="{7F7C334F-1863-4231-91E5-C3B3ACE05547}" type="parTrans" cxnId="{1775BA4E-0125-4FF6-BA20-CB3708FEF72F}">
      <dgm:prSet/>
      <dgm:spPr/>
      <dgm:t>
        <a:bodyPr/>
        <a:lstStyle/>
        <a:p>
          <a:endParaRPr lang="zh-CN" altLang="en-US"/>
        </a:p>
      </dgm:t>
    </dgm:pt>
    <dgm:pt modelId="{5DDBB47F-A68B-4F77-9C79-94077766B240}" type="sibTrans" cxnId="{1775BA4E-0125-4FF6-BA20-CB3708FEF72F}">
      <dgm:prSet/>
      <dgm:spPr/>
      <dgm:t>
        <a:bodyPr/>
        <a:lstStyle/>
        <a:p>
          <a:endParaRPr lang="zh-CN" altLang="en-US"/>
        </a:p>
      </dgm:t>
    </dgm:pt>
    <dgm:pt modelId="{1080A642-98FF-4F25-A0AC-2205509B752A}">
      <dgm:prSet phldrT="[文本]"/>
      <dgm:spPr/>
      <dgm:t>
        <a:bodyPr/>
        <a:lstStyle/>
        <a:p>
          <a:pPr algn="l"/>
          <a:r>
            <a:rPr lang="zh-CN" altLang="en-US" dirty="0">
              <a:latin typeface="微软雅黑" panose="020B0503020204020204" pitchFamily="34" charset="-122"/>
              <a:ea typeface="微软雅黑" panose="020B0503020204020204" pitchFamily="34" charset="-122"/>
            </a:rPr>
            <a:t>通过识别新的服务器审计网络的安全性</a:t>
          </a:r>
        </a:p>
      </dgm:t>
    </dgm:pt>
    <dgm:pt modelId="{C5B06D2F-6C4A-4392-AA7C-4E79E4CE2312}" type="parTrans" cxnId="{4EE8EA4B-581E-40B5-96A5-2983238B7144}">
      <dgm:prSet/>
      <dgm:spPr/>
      <dgm:t>
        <a:bodyPr/>
        <a:lstStyle/>
        <a:p>
          <a:endParaRPr lang="zh-CN" altLang="en-US"/>
        </a:p>
      </dgm:t>
    </dgm:pt>
    <dgm:pt modelId="{59CEB36E-9CEA-4CE4-A3A6-DB87F8DF2946}" type="sibTrans" cxnId="{4EE8EA4B-581E-40B5-96A5-2983238B7144}">
      <dgm:prSet/>
      <dgm:spPr/>
      <dgm:t>
        <a:bodyPr/>
        <a:lstStyle/>
        <a:p>
          <a:endParaRPr lang="zh-CN" altLang="en-US"/>
        </a:p>
      </dgm:t>
    </dgm:pt>
    <dgm:pt modelId="{21DE44B3-998C-4A1E-AF9B-5192DD89BDD5}" type="pres">
      <dgm:prSet presAssocID="{04842AF2-6534-4880-9E10-141EA6D8E362}" presName="Name0" presStyleCnt="0">
        <dgm:presLayoutVars>
          <dgm:chPref val="1"/>
          <dgm:dir/>
          <dgm:animOne val="branch"/>
          <dgm:animLvl val="lvl"/>
          <dgm:resizeHandles val="exact"/>
        </dgm:presLayoutVars>
      </dgm:prSet>
      <dgm:spPr/>
      <dgm:t>
        <a:bodyPr/>
        <a:lstStyle/>
        <a:p>
          <a:endParaRPr lang="zh-CN" altLang="en-US"/>
        </a:p>
      </dgm:t>
    </dgm:pt>
    <dgm:pt modelId="{2EDCB157-C4D3-4B7E-954C-6EEC4AC5DF6E}" type="pres">
      <dgm:prSet presAssocID="{D7D564A3-08FD-4273-BB70-E45E6170ADDA}" presName="root1" presStyleCnt="0"/>
      <dgm:spPr/>
    </dgm:pt>
    <dgm:pt modelId="{82D3C18E-556E-4657-B799-D5FBDE7387F5}" type="pres">
      <dgm:prSet presAssocID="{D7D564A3-08FD-4273-BB70-E45E6170ADDA}" presName="LevelOneTextNode" presStyleLbl="node0" presStyleIdx="0" presStyleCnt="1" custAng="5400000" custScaleY="50686" custLinFactX="-29782" custLinFactNeighborX="-100000">
        <dgm:presLayoutVars>
          <dgm:chPref val="3"/>
        </dgm:presLayoutVars>
      </dgm:prSet>
      <dgm:spPr/>
      <dgm:t>
        <a:bodyPr/>
        <a:lstStyle/>
        <a:p>
          <a:endParaRPr lang="zh-CN" altLang="en-US"/>
        </a:p>
      </dgm:t>
    </dgm:pt>
    <dgm:pt modelId="{F0BB819B-9E91-4AAD-A375-4D3AE8D29488}" type="pres">
      <dgm:prSet presAssocID="{D7D564A3-08FD-4273-BB70-E45E6170ADDA}" presName="level2hierChild" presStyleCnt="0"/>
      <dgm:spPr/>
    </dgm:pt>
    <dgm:pt modelId="{50993592-5188-4CF7-ACF9-55B8AE63D910}" type="pres">
      <dgm:prSet presAssocID="{007F7C9B-2CF9-4617-9D0E-544FFC5C2553}" presName="conn2-1" presStyleLbl="parChTrans1D2" presStyleIdx="0" presStyleCnt="5"/>
      <dgm:spPr/>
      <dgm:t>
        <a:bodyPr/>
        <a:lstStyle/>
        <a:p>
          <a:endParaRPr lang="zh-CN" altLang="en-US"/>
        </a:p>
      </dgm:t>
    </dgm:pt>
    <dgm:pt modelId="{198B4093-1D58-422C-878D-A846C187F3A1}" type="pres">
      <dgm:prSet presAssocID="{007F7C9B-2CF9-4617-9D0E-544FFC5C2553}" presName="connTx" presStyleLbl="parChTrans1D2" presStyleIdx="0" presStyleCnt="5"/>
      <dgm:spPr/>
      <dgm:t>
        <a:bodyPr/>
        <a:lstStyle/>
        <a:p>
          <a:endParaRPr lang="zh-CN" altLang="en-US"/>
        </a:p>
      </dgm:t>
    </dgm:pt>
    <dgm:pt modelId="{EE84E12B-4855-4B5E-9990-64E497D5ED94}" type="pres">
      <dgm:prSet presAssocID="{FB1D348A-B6F6-4D82-9E0A-149E13F7C1AF}" presName="root2" presStyleCnt="0"/>
      <dgm:spPr/>
    </dgm:pt>
    <dgm:pt modelId="{660A6BDF-3A3F-4AA0-BDD9-F1864647D351}" type="pres">
      <dgm:prSet presAssocID="{FB1D348A-B6F6-4D82-9E0A-149E13F7C1AF}" presName="LevelTwoTextNode" presStyleLbl="node2" presStyleIdx="0" presStyleCnt="5">
        <dgm:presLayoutVars>
          <dgm:chPref val="3"/>
        </dgm:presLayoutVars>
      </dgm:prSet>
      <dgm:spPr/>
      <dgm:t>
        <a:bodyPr/>
        <a:lstStyle/>
        <a:p>
          <a:endParaRPr lang="zh-CN" altLang="en-US"/>
        </a:p>
      </dgm:t>
    </dgm:pt>
    <dgm:pt modelId="{F93A185C-E074-4FA4-801D-17543CC64A36}" type="pres">
      <dgm:prSet presAssocID="{FB1D348A-B6F6-4D82-9E0A-149E13F7C1AF}" presName="level3hierChild" presStyleCnt="0"/>
      <dgm:spPr/>
    </dgm:pt>
    <dgm:pt modelId="{3DCF5FC5-CEA4-4C11-98CC-4DF4C69A2325}" type="pres">
      <dgm:prSet presAssocID="{D73F32AD-9147-420D-9E2F-0ED6AF412341}" presName="conn2-1" presStyleLbl="parChTrans1D2" presStyleIdx="1" presStyleCnt="5"/>
      <dgm:spPr/>
      <dgm:t>
        <a:bodyPr/>
        <a:lstStyle/>
        <a:p>
          <a:endParaRPr lang="zh-CN" altLang="en-US"/>
        </a:p>
      </dgm:t>
    </dgm:pt>
    <dgm:pt modelId="{E0AF4DFD-6A5F-410A-B31E-182BC8EF5257}" type="pres">
      <dgm:prSet presAssocID="{D73F32AD-9147-420D-9E2F-0ED6AF412341}" presName="connTx" presStyleLbl="parChTrans1D2" presStyleIdx="1" presStyleCnt="5"/>
      <dgm:spPr/>
      <dgm:t>
        <a:bodyPr/>
        <a:lstStyle/>
        <a:p>
          <a:endParaRPr lang="zh-CN" altLang="en-US"/>
        </a:p>
      </dgm:t>
    </dgm:pt>
    <dgm:pt modelId="{DB958985-55AD-4E1D-8818-E45F0169955D}" type="pres">
      <dgm:prSet presAssocID="{9A21F82C-0F14-4138-BC10-B588DCA7AFE9}" presName="root2" presStyleCnt="0"/>
      <dgm:spPr/>
    </dgm:pt>
    <dgm:pt modelId="{8B684022-BE19-41C9-8177-ABD5363E74E2}" type="pres">
      <dgm:prSet presAssocID="{9A21F82C-0F14-4138-BC10-B588DCA7AFE9}" presName="LevelTwoTextNode" presStyleLbl="node2" presStyleIdx="1" presStyleCnt="5">
        <dgm:presLayoutVars>
          <dgm:chPref val="3"/>
        </dgm:presLayoutVars>
      </dgm:prSet>
      <dgm:spPr/>
      <dgm:t>
        <a:bodyPr/>
        <a:lstStyle/>
        <a:p>
          <a:endParaRPr lang="zh-CN" altLang="en-US"/>
        </a:p>
      </dgm:t>
    </dgm:pt>
    <dgm:pt modelId="{49ED0E70-D513-4346-B760-5CED031E1381}" type="pres">
      <dgm:prSet presAssocID="{9A21F82C-0F14-4138-BC10-B588DCA7AFE9}" presName="level3hierChild" presStyleCnt="0"/>
      <dgm:spPr/>
    </dgm:pt>
    <dgm:pt modelId="{FF599D27-05F0-46E2-9563-60751F292D1F}" type="pres">
      <dgm:prSet presAssocID="{002B50C6-CC5F-4F79-BA92-71AC8220D313}" presName="conn2-1" presStyleLbl="parChTrans1D2" presStyleIdx="2" presStyleCnt="5"/>
      <dgm:spPr/>
      <dgm:t>
        <a:bodyPr/>
        <a:lstStyle/>
        <a:p>
          <a:endParaRPr lang="zh-CN" altLang="en-US"/>
        </a:p>
      </dgm:t>
    </dgm:pt>
    <dgm:pt modelId="{A703211A-A402-43B9-BEDD-2986C659F983}" type="pres">
      <dgm:prSet presAssocID="{002B50C6-CC5F-4F79-BA92-71AC8220D313}" presName="connTx" presStyleLbl="parChTrans1D2" presStyleIdx="2" presStyleCnt="5"/>
      <dgm:spPr/>
      <dgm:t>
        <a:bodyPr/>
        <a:lstStyle/>
        <a:p>
          <a:endParaRPr lang="zh-CN" altLang="en-US"/>
        </a:p>
      </dgm:t>
    </dgm:pt>
    <dgm:pt modelId="{48B6D975-1D7B-4039-9AF5-B413458B8080}" type="pres">
      <dgm:prSet presAssocID="{96F9CBE7-5562-45BB-ABF3-01E816BB7E7B}" presName="root2" presStyleCnt="0"/>
      <dgm:spPr/>
    </dgm:pt>
    <dgm:pt modelId="{31FC5BE3-81F9-4434-BBDD-DC9DDA63CD25}" type="pres">
      <dgm:prSet presAssocID="{96F9CBE7-5562-45BB-ABF3-01E816BB7E7B}" presName="LevelTwoTextNode" presStyleLbl="node2" presStyleIdx="2" presStyleCnt="5">
        <dgm:presLayoutVars>
          <dgm:chPref val="3"/>
        </dgm:presLayoutVars>
      </dgm:prSet>
      <dgm:spPr/>
      <dgm:t>
        <a:bodyPr/>
        <a:lstStyle/>
        <a:p>
          <a:endParaRPr lang="zh-CN" altLang="en-US"/>
        </a:p>
      </dgm:t>
    </dgm:pt>
    <dgm:pt modelId="{A3C9A8BD-2F0B-4EA0-A84F-F39CB9CAB1B7}" type="pres">
      <dgm:prSet presAssocID="{96F9CBE7-5562-45BB-ABF3-01E816BB7E7B}" presName="level3hierChild" presStyleCnt="0"/>
      <dgm:spPr/>
    </dgm:pt>
    <dgm:pt modelId="{37BA53BB-7AAF-41AF-B36E-F66CA87846D6}" type="pres">
      <dgm:prSet presAssocID="{C5B06D2F-6C4A-4392-AA7C-4E79E4CE2312}" presName="conn2-1" presStyleLbl="parChTrans1D2" presStyleIdx="3" presStyleCnt="5"/>
      <dgm:spPr/>
      <dgm:t>
        <a:bodyPr/>
        <a:lstStyle/>
        <a:p>
          <a:endParaRPr lang="zh-CN" altLang="en-US"/>
        </a:p>
      </dgm:t>
    </dgm:pt>
    <dgm:pt modelId="{E578C5C6-1458-42F0-8234-CF6ED110A09A}" type="pres">
      <dgm:prSet presAssocID="{C5B06D2F-6C4A-4392-AA7C-4E79E4CE2312}" presName="connTx" presStyleLbl="parChTrans1D2" presStyleIdx="3" presStyleCnt="5"/>
      <dgm:spPr/>
      <dgm:t>
        <a:bodyPr/>
        <a:lstStyle/>
        <a:p>
          <a:endParaRPr lang="zh-CN" altLang="en-US"/>
        </a:p>
      </dgm:t>
    </dgm:pt>
    <dgm:pt modelId="{09226893-C6D1-489F-8C75-A6675FC01172}" type="pres">
      <dgm:prSet presAssocID="{1080A642-98FF-4F25-A0AC-2205509B752A}" presName="root2" presStyleCnt="0"/>
      <dgm:spPr/>
    </dgm:pt>
    <dgm:pt modelId="{48AD2F45-2161-44DE-B0D7-6EB23DFC8265}" type="pres">
      <dgm:prSet presAssocID="{1080A642-98FF-4F25-A0AC-2205509B752A}" presName="LevelTwoTextNode" presStyleLbl="node2" presStyleIdx="3" presStyleCnt="5">
        <dgm:presLayoutVars>
          <dgm:chPref val="3"/>
        </dgm:presLayoutVars>
      </dgm:prSet>
      <dgm:spPr/>
      <dgm:t>
        <a:bodyPr/>
        <a:lstStyle/>
        <a:p>
          <a:endParaRPr lang="zh-CN" altLang="en-US"/>
        </a:p>
      </dgm:t>
    </dgm:pt>
    <dgm:pt modelId="{3786708A-1595-4AC9-8F32-890C19A81C24}" type="pres">
      <dgm:prSet presAssocID="{1080A642-98FF-4F25-A0AC-2205509B752A}" presName="level3hierChild" presStyleCnt="0"/>
      <dgm:spPr/>
    </dgm:pt>
    <dgm:pt modelId="{0530C4D4-6C7C-45B3-8843-71C5EB0F240C}" type="pres">
      <dgm:prSet presAssocID="{7F7C334F-1863-4231-91E5-C3B3ACE05547}" presName="conn2-1" presStyleLbl="parChTrans1D2" presStyleIdx="4" presStyleCnt="5"/>
      <dgm:spPr/>
      <dgm:t>
        <a:bodyPr/>
        <a:lstStyle/>
        <a:p>
          <a:endParaRPr lang="zh-CN" altLang="en-US"/>
        </a:p>
      </dgm:t>
    </dgm:pt>
    <dgm:pt modelId="{48BD855F-299D-4535-80B0-CBAEFB1DA348}" type="pres">
      <dgm:prSet presAssocID="{7F7C334F-1863-4231-91E5-C3B3ACE05547}" presName="connTx" presStyleLbl="parChTrans1D2" presStyleIdx="4" presStyleCnt="5"/>
      <dgm:spPr/>
      <dgm:t>
        <a:bodyPr/>
        <a:lstStyle/>
        <a:p>
          <a:endParaRPr lang="zh-CN" altLang="en-US"/>
        </a:p>
      </dgm:t>
    </dgm:pt>
    <dgm:pt modelId="{66B11531-DE55-49C9-970B-228B456364AD}" type="pres">
      <dgm:prSet presAssocID="{48BEF643-87DD-4C79-B29E-8D1CC0D5A428}" presName="root2" presStyleCnt="0"/>
      <dgm:spPr/>
    </dgm:pt>
    <dgm:pt modelId="{D0CB7EC4-D4ED-4309-B8C8-D51D12E16E04}" type="pres">
      <dgm:prSet presAssocID="{48BEF643-87DD-4C79-B29E-8D1CC0D5A428}" presName="LevelTwoTextNode" presStyleLbl="node2" presStyleIdx="4" presStyleCnt="5">
        <dgm:presLayoutVars>
          <dgm:chPref val="3"/>
        </dgm:presLayoutVars>
      </dgm:prSet>
      <dgm:spPr/>
      <dgm:t>
        <a:bodyPr/>
        <a:lstStyle/>
        <a:p>
          <a:endParaRPr lang="zh-CN" altLang="en-US"/>
        </a:p>
      </dgm:t>
    </dgm:pt>
    <dgm:pt modelId="{A4DA6895-2896-4B3B-ACBB-ED47A23D8210}" type="pres">
      <dgm:prSet presAssocID="{48BEF643-87DD-4C79-B29E-8D1CC0D5A428}" presName="level3hierChild" presStyleCnt="0"/>
      <dgm:spPr/>
    </dgm:pt>
  </dgm:ptLst>
  <dgm:cxnLst>
    <dgm:cxn modelId="{148C9834-D711-42BD-B83C-7402F0BC4856}" type="presOf" srcId="{04842AF2-6534-4880-9E10-141EA6D8E362}" destId="{21DE44B3-998C-4A1E-AF9B-5192DD89BDD5}" srcOrd="0" destOrd="0" presId="urn:microsoft.com/office/officeart/2008/layout/HorizontalMultiLevelHierarchy"/>
    <dgm:cxn modelId="{BC763A1A-22CD-4CF1-847F-7149AA030529}" type="presOf" srcId="{007F7C9B-2CF9-4617-9D0E-544FFC5C2553}" destId="{198B4093-1D58-422C-878D-A846C187F3A1}" srcOrd="1" destOrd="0" presId="urn:microsoft.com/office/officeart/2008/layout/HorizontalMultiLevelHierarchy"/>
    <dgm:cxn modelId="{671BE8E9-7B06-4B8B-95FF-689744B91E07}" type="presOf" srcId="{48BEF643-87DD-4C79-B29E-8D1CC0D5A428}" destId="{D0CB7EC4-D4ED-4309-B8C8-D51D12E16E04}" srcOrd="0" destOrd="0" presId="urn:microsoft.com/office/officeart/2008/layout/HorizontalMultiLevelHierarchy"/>
    <dgm:cxn modelId="{DF4D5365-0768-4384-B8FE-9AD5D43BCCD7}" type="presOf" srcId="{FB1D348A-B6F6-4D82-9E0A-149E13F7C1AF}" destId="{660A6BDF-3A3F-4AA0-BDD9-F1864647D351}" srcOrd="0" destOrd="0" presId="urn:microsoft.com/office/officeart/2008/layout/HorizontalMultiLevelHierarchy"/>
    <dgm:cxn modelId="{B3DA06D8-348B-486B-A490-25A7AB7C7580}" type="presOf" srcId="{D7D564A3-08FD-4273-BB70-E45E6170ADDA}" destId="{82D3C18E-556E-4657-B799-D5FBDE7387F5}" srcOrd="0" destOrd="0" presId="urn:microsoft.com/office/officeart/2008/layout/HorizontalMultiLevelHierarchy"/>
    <dgm:cxn modelId="{75270DD9-841F-48D9-8527-9498EC2E93F1}" type="presOf" srcId="{D73F32AD-9147-420D-9E2F-0ED6AF412341}" destId="{3DCF5FC5-CEA4-4C11-98CC-4DF4C69A2325}" srcOrd="0" destOrd="0" presId="urn:microsoft.com/office/officeart/2008/layout/HorizontalMultiLevelHierarchy"/>
    <dgm:cxn modelId="{6E6DDCFF-E473-4717-A8DF-344E08B5E294}" type="presOf" srcId="{D73F32AD-9147-420D-9E2F-0ED6AF412341}" destId="{E0AF4DFD-6A5F-410A-B31E-182BC8EF5257}" srcOrd="1" destOrd="0" presId="urn:microsoft.com/office/officeart/2008/layout/HorizontalMultiLevelHierarchy"/>
    <dgm:cxn modelId="{4EE8EA4B-581E-40B5-96A5-2983238B7144}" srcId="{D7D564A3-08FD-4273-BB70-E45E6170ADDA}" destId="{1080A642-98FF-4F25-A0AC-2205509B752A}" srcOrd="3" destOrd="0" parTransId="{C5B06D2F-6C4A-4392-AA7C-4E79E4CE2312}" sibTransId="{59CEB36E-9CEA-4CE4-A3A6-DB87F8DF2946}"/>
    <dgm:cxn modelId="{57DB32C0-5800-47D3-897E-8FC88C383047}" type="presOf" srcId="{002B50C6-CC5F-4F79-BA92-71AC8220D313}" destId="{A703211A-A402-43B9-BEDD-2986C659F983}" srcOrd="1" destOrd="0" presId="urn:microsoft.com/office/officeart/2008/layout/HorizontalMultiLevelHierarchy"/>
    <dgm:cxn modelId="{CB8F15C8-EC50-455B-AC1F-6F0F7FA552F8}" srcId="{04842AF2-6534-4880-9E10-141EA6D8E362}" destId="{D7D564A3-08FD-4273-BB70-E45E6170ADDA}" srcOrd="0" destOrd="0" parTransId="{5F2D9917-9A1E-41D1-B5F8-DDB54E50E4DE}" sibTransId="{F4A60EEE-DE15-4FF7-957A-3902371A8FF5}"/>
    <dgm:cxn modelId="{DACE16A6-9508-4541-AB53-0BD658E304F3}" type="presOf" srcId="{7F7C334F-1863-4231-91E5-C3B3ACE05547}" destId="{0530C4D4-6C7C-45B3-8843-71C5EB0F240C}" srcOrd="0" destOrd="0" presId="urn:microsoft.com/office/officeart/2008/layout/HorizontalMultiLevelHierarchy"/>
    <dgm:cxn modelId="{1775BA4E-0125-4FF6-BA20-CB3708FEF72F}" srcId="{D7D564A3-08FD-4273-BB70-E45E6170ADDA}" destId="{48BEF643-87DD-4C79-B29E-8D1CC0D5A428}" srcOrd="4" destOrd="0" parTransId="{7F7C334F-1863-4231-91E5-C3B3ACE05547}" sibTransId="{5DDBB47F-A68B-4F77-9C79-94077766B240}"/>
    <dgm:cxn modelId="{044A15AB-DEF5-49B7-B43C-57769E2DA4AB}" type="presOf" srcId="{C5B06D2F-6C4A-4392-AA7C-4E79E4CE2312}" destId="{E578C5C6-1458-42F0-8234-CF6ED110A09A}" srcOrd="1" destOrd="0" presId="urn:microsoft.com/office/officeart/2008/layout/HorizontalMultiLevelHierarchy"/>
    <dgm:cxn modelId="{53B48FF9-FF8D-4D13-B6B0-BBFC0F23C877}" srcId="{D7D564A3-08FD-4273-BB70-E45E6170ADDA}" destId="{9A21F82C-0F14-4138-BC10-B588DCA7AFE9}" srcOrd="1" destOrd="0" parTransId="{D73F32AD-9147-420D-9E2F-0ED6AF412341}" sibTransId="{37284671-431E-4FB1-8D99-0385148AE76C}"/>
    <dgm:cxn modelId="{8BF7F0E9-5C38-42A1-9E70-B13E1CC945B8}" type="presOf" srcId="{7F7C334F-1863-4231-91E5-C3B3ACE05547}" destId="{48BD855F-299D-4535-80B0-CBAEFB1DA348}" srcOrd="1" destOrd="0" presId="urn:microsoft.com/office/officeart/2008/layout/HorizontalMultiLevelHierarchy"/>
    <dgm:cxn modelId="{B1A59A3A-973F-4090-AE87-35EBDCF31697}" type="presOf" srcId="{007F7C9B-2CF9-4617-9D0E-544FFC5C2553}" destId="{50993592-5188-4CF7-ACF9-55B8AE63D910}" srcOrd="0" destOrd="0" presId="urn:microsoft.com/office/officeart/2008/layout/HorizontalMultiLevelHierarchy"/>
    <dgm:cxn modelId="{D1273247-B7E1-488B-A0B8-93BAC478D283}" type="presOf" srcId="{1080A642-98FF-4F25-A0AC-2205509B752A}" destId="{48AD2F45-2161-44DE-B0D7-6EB23DFC8265}" srcOrd="0" destOrd="0" presId="urn:microsoft.com/office/officeart/2008/layout/HorizontalMultiLevelHierarchy"/>
    <dgm:cxn modelId="{2E731526-0B67-438E-9369-2C5A3D6E0D3E}" type="presOf" srcId="{C5B06D2F-6C4A-4392-AA7C-4E79E4CE2312}" destId="{37BA53BB-7AAF-41AF-B36E-F66CA87846D6}" srcOrd="0" destOrd="0" presId="urn:microsoft.com/office/officeart/2008/layout/HorizontalMultiLevelHierarchy"/>
    <dgm:cxn modelId="{C93D8D74-6560-4029-A282-65F8E648560E}" type="presOf" srcId="{96F9CBE7-5562-45BB-ABF3-01E816BB7E7B}" destId="{31FC5BE3-81F9-4434-BBDD-DC9DDA63CD25}" srcOrd="0" destOrd="0" presId="urn:microsoft.com/office/officeart/2008/layout/HorizontalMultiLevelHierarchy"/>
    <dgm:cxn modelId="{5835CED0-CCFE-4DF0-9092-151DED0E46C7}" srcId="{D7D564A3-08FD-4273-BB70-E45E6170ADDA}" destId="{FB1D348A-B6F6-4D82-9E0A-149E13F7C1AF}" srcOrd="0" destOrd="0" parTransId="{007F7C9B-2CF9-4617-9D0E-544FFC5C2553}" sibTransId="{A622982B-F94A-472D-9848-2F002EEE263E}"/>
    <dgm:cxn modelId="{C19653B7-4155-4167-B865-BCBB353242B2}" srcId="{D7D564A3-08FD-4273-BB70-E45E6170ADDA}" destId="{96F9CBE7-5562-45BB-ABF3-01E816BB7E7B}" srcOrd="2" destOrd="0" parTransId="{002B50C6-CC5F-4F79-BA92-71AC8220D313}" sibTransId="{1412649D-BAF9-42AD-BDA1-A3973AA3A414}"/>
    <dgm:cxn modelId="{B9B95993-D72D-46C1-9BAF-4A7DE9168FF4}" type="presOf" srcId="{9A21F82C-0F14-4138-BC10-B588DCA7AFE9}" destId="{8B684022-BE19-41C9-8177-ABD5363E74E2}" srcOrd="0" destOrd="0" presId="urn:microsoft.com/office/officeart/2008/layout/HorizontalMultiLevelHierarchy"/>
    <dgm:cxn modelId="{D95FC8FD-8AD2-40C8-8E87-0E4FB0DABAA8}" type="presOf" srcId="{002B50C6-CC5F-4F79-BA92-71AC8220D313}" destId="{FF599D27-05F0-46E2-9563-60751F292D1F}" srcOrd="0" destOrd="0" presId="urn:microsoft.com/office/officeart/2008/layout/HorizontalMultiLevelHierarchy"/>
    <dgm:cxn modelId="{CAA73DE4-EA40-4950-A65C-26FAF11BDFA1}" type="presParOf" srcId="{21DE44B3-998C-4A1E-AF9B-5192DD89BDD5}" destId="{2EDCB157-C4D3-4B7E-954C-6EEC4AC5DF6E}" srcOrd="0" destOrd="0" presId="urn:microsoft.com/office/officeart/2008/layout/HorizontalMultiLevelHierarchy"/>
    <dgm:cxn modelId="{FC952521-A833-470C-850B-9030279773C3}" type="presParOf" srcId="{2EDCB157-C4D3-4B7E-954C-6EEC4AC5DF6E}" destId="{82D3C18E-556E-4657-B799-D5FBDE7387F5}" srcOrd="0" destOrd="0" presId="urn:microsoft.com/office/officeart/2008/layout/HorizontalMultiLevelHierarchy"/>
    <dgm:cxn modelId="{C62B0557-8F86-420E-8FD5-3C4811C033AA}" type="presParOf" srcId="{2EDCB157-C4D3-4B7E-954C-6EEC4AC5DF6E}" destId="{F0BB819B-9E91-4AAD-A375-4D3AE8D29488}" srcOrd="1" destOrd="0" presId="urn:microsoft.com/office/officeart/2008/layout/HorizontalMultiLevelHierarchy"/>
    <dgm:cxn modelId="{C4FE88F3-23F3-4298-A683-6397BAAD81AE}" type="presParOf" srcId="{F0BB819B-9E91-4AAD-A375-4D3AE8D29488}" destId="{50993592-5188-4CF7-ACF9-55B8AE63D910}" srcOrd="0" destOrd="0" presId="urn:microsoft.com/office/officeart/2008/layout/HorizontalMultiLevelHierarchy"/>
    <dgm:cxn modelId="{D8171EFA-EF47-4173-A3A0-C8EABB74D31C}" type="presParOf" srcId="{50993592-5188-4CF7-ACF9-55B8AE63D910}" destId="{198B4093-1D58-422C-878D-A846C187F3A1}" srcOrd="0" destOrd="0" presId="urn:microsoft.com/office/officeart/2008/layout/HorizontalMultiLevelHierarchy"/>
    <dgm:cxn modelId="{D750E488-3502-4FD3-BE57-E59299AF90C6}" type="presParOf" srcId="{F0BB819B-9E91-4AAD-A375-4D3AE8D29488}" destId="{EE84E12B-4855-4B5E-9990-64E497D5ED94}" srcOrd="1" destOrd="0" presId="urn:microsoft.com/office/officeart/2008/layout/HorizontalMultiLevelHierarchy"/>
    <dgm:cxn modelId="{E344AEC8-FB61-41D4-B6D4-1BDB08804B84}" type="presParOf" srcId="{EE84E12B-4855-4B5E-9990-64E497D5ED94}" destId="{660A6BDF-3A3F-4AA0-BDD9-F1864647D351}" srcOrd="0" destOrd="0" presId="urn:microsoft.com/office/officeart/2008/layout/HorizontalMultiLevelHierarchy"/>
    <dgm:cxn modelId="{BBDF5C2C-7DFA-421E-85A3-1124E02023A5}" type="presParOf" srcId="{EE84E12B-4855-4B5E-9990-64E497D5ED94}" destId="{F93A185C-E074-4FA4-801D-17543CC64A36}" srcOrd="1" destOrd="0" presId="urn:microsoft.com/office/officeart/2008/layout/HorizontalMultiLevelHierarchy"/>
    <dgm:cxn modelId="{3388F24A-83FD-4264-8FF1-27DC05A822F9}" type="presParOf" srcId="{F0BB819B-9E91-4AAD-A375-4D3AE8D29488}" destId="{3DCF5FC5-CEA4-4C11-98CC-4DF4C69A2325}" srcOrd="2" destOrd="0" presId="urn:microsoft.com/office/officeart/2008/layout/HorizontalMultiLevelHierarchy"/>
    <dgm:cxn modelId="{411C4381-7E0F-4D92-8DB1-BAA457151C79}" type="presParOf" srcId="{3DCF5FC5-CEA4-4C11-98CC-4DF4C69A2325}" destId="{E0AF4DFD-6A5F-410A-B31E-182BC8EF5257}" srcOrd="0" destOrd="0" presId="urn:microsoft.com/office/officeart/2008/layout/HorizontalMultiLevelHierarchy"/>
    <dgm:cxn modelId="{D9079F6B-6AC3-4568-B444-7EBD3C30012C}" type="presParOf" srcId="{F0BB819B-9E91-4AAD-A375-4D3AE8D29488}" destId="{DB958985-55AD-4E1D-8818-E45F0169955D}" srcOrd="3" destOrd="0" presId="urn:microsoft.com/office/officeart/2008/layout/HorizontalMultiLevelHierarchy"/>
    <dgm:cxn modelId="{80D6C99B-912D-4863-9209-10F6E691C376}" type="presParOf" srcId="{DB958985-55AD-4E1D-8818-E45F0169955D}" destId="{8B684022-BE19-41C9-8177-ABD5363E74E2}" srcOrd="0" destOrd="0" presId="urn:microsoft.com/office/officeart/2008/layout/HorizontalMultiLevelHierarchy"/>
    <dgm:cxn modelId="{7888015E-4F1F-470E-BA60-E35BD57FF15C}" type="presParOf" srcId="{DB958985-55AD-4E1D-8818-E45F0169955D}" destId="{49ED0E70-D513-4346-B760-5CED031E1381}" srcOrd="1" destOrd="0" presId="urn:microsoft.com/office/officeart/2008/layout/HorizontalMultiLevelHierarchy"/>
    <dgm:cxn modelId="{069BE0CE-D955-4749-A6CA-F854FD9CF314}" type="presParOf" srcId="{F0BB819B-9E91-4AAD-A375-4D3AE8D29488}" destId="{FF599D27-05F0-46E2-9563-60751F292D1F}" srcOrd="4" destOrd="0" presId="urn:microsoft.com/office/officeart/2008/layout/HorizontalMultiLevelHierarchy"/>
    <dgm:cxn modelId="{BE566183-F05B-4D2F-BC7B-590119F8471B}" type="presParOf" srcId="{FF599D27-05F0-46E2-9563-60751F292D1F}" destId="{A703211A-A402-43B9-BEDD-2986C659F983}" srcOrd="0" destOrd="0" presId="urn:microsoft.com/office/officeart/2008/layout/HorizontalMultiLevelHierarchy"/>
    <dgm:cxn modelId="{3EF58C26-8B0E-4A5B-914A-4262E0057A2C}" type="presParOf" srcId="{F0BB819B-9E91-4AAD-A375-4D3AE8D29488}" destId="{48B6D975-1D7B-4039-9AF5-B413458B8080}" srcOrd="5" destOrd="0" presId="urn:microsoft.com/office/officeart/2008/layout/HorizontalMultiLevelHierarchy"/>
    <dgm:cxn modelId="{0A7A18F1-F8FC-4E9B-9D11-24E855D96FDA}" type="presParOf" srcId="{48B6D975-1D7B-4039-9AF5-B413458B8080}" destId="{31FC5BE3-81F9-4434-BBDD-DC9DDA63CD25}" srcOrd="0" destOrd="0" presId="urn:microsoft.com/office/officeart/2008/layout/HorizontalMultiLevelHierarchy"/>
    <dgm:cxn modelId="{E95F7649-D206-43D2-8A5F-282335853F00}" type="presParOf" srcId="{48B6D975-1D7B-4039-9AF5-B413458B8080}" destId="{A3C9A8BD-2F0B-4EA0-A84F-F39CB9CAB1B7}" srcOrd="1" destOrd="0" presId="urn:microsoft.com/office/officeart/2008/layout/HorizontalMultiLevelHierarchy"/>
    <dgm:cxn modelId="{FE5B2A30-7471-4E27-A0F8-D2C0C6040276}" type="presParOf" srcId="{F0BB819B-9E91-4AAD-A375-4D3AE8D29488}" destId="{37BA53BB-7AAF-41AF-B36E-F66CA87846D6}" srcOrd="6" destOrd="0" presId="urn:microsoft.com/office/officeart/2008/layout/HorizontalMultiLevelHierarchy"/>
    <dgm:cxn modelId="{AE9E3BC9-5BB9-495E-A087-2EB6D3801878}" type="presParOf" srcId="{37BA53BB-7AAF-41AF-B36E-F66CA87846D6}" destId="{E578C5C6-1458-42F0-8234-CF6ED110A09A}" srcOrd="0" destOrd="0" presId="urn:microsoft.com/office/officeart/2008/layout/HorizontalMultiLevelHierarchy"/>
    <dgm:cxn modelId="{E3BE751A-762D-404E-A4EC-027A090FA388}" type="presParOf" srcId="{F0BB819B-9E91-4AAD-A375-4D3AE8D29488}" destId="{09226893-C6D1-489F-8C75-A6675FC01172}" srcOrd="7" destOrd="0" presId="urn:microsoft.com/office/officeart/2008/layout/HorizontalMultiLevelHierarchy"/>
    <dgm:cxn modelId="{DB93BA5F-5CC3-4593-91CB-E5B2FAE19231}" type="presParOf" srcId="{09226893-C6D1-489F-8C75-A6675FC01172}" destId="{48AD2F45-2161-44DE-B0D7-6EB23DFC8265}" srcOrd="0" destOrd="0" presId="urn:microsoft.com/office/officeart/2008/layout/HorizontalMultiLevelHierarchy"/>
    <dgm:cxn modelId="{C33B2EC4-64FF-4573-B192-109CC383569B}" type="presParOf" srcId="{09226893-C6D1-489F-8C75-A6675FC01172}" destId="{3786708A-1595-4AC9-8F32-890C19A81C24}" srcOrd="1" destOrd="0" presId="urn:microsoft.com/office/officeart/2008/layout/HorizontalMultiLevelHierarchy"/>
    <dgm:cxn modelId="{B2088BD0-1046-48D5-B577-0B57418214CB}" type="presParOf" srcId="{F0BB819B-9E91-4AAD-A375-4D3AE8D29488}" destId="{0530C4D4-6C7C-45B3-8843-71C5EB0F240C}" srcOrd="8" destOrd="0" presId="urn:microsoft.com/office/officeart/2008/layout/HorizontalMultiLevelHierarchy"/>
    <dgm:cxn modelId="{DE0E045C-EB8A-449A-9807-A6A52565A10B}" type="presParOf" srcId="{0530C4D4-6C7C-45B3-8843-71C5EB0F240C}" destId="{48BD855F-299D-4535-80B0-CBAEFB1DA348}" srcOrd="0" destOrd="0" presId="urn:microsoft.com/office/officeart/2008/layout/HorizontalMultiLevelHierarchy"/>
    <dgm:cxn modelId="{176F29A3-073A-4A16-ABC9-3CD0CEBCB345}" type="presParOf" srcId="{F0BB819B-9E91-4AAD-A375-4D3AE8D29488}" destId="{66B11531-DE55-49C9-970B-228B456364AD}" srcOrd="9" destOrd="0" presId="urn:microsoft.com/office/officeart/2008/layout/HorizontalMultiLevelHierarchy"/>
    <dgm:cxn modelId="{B92A2CCA-29C9-4EC2-A16B-7C88749069F0}" type="presParOf" srcId="{66B11531-DE55-49C9-970B-228B456364AD}" destId="{D0CB7EC4-D4ED-4309-B8C8-D51D12E16E04}" srcOrd="0" destOrd="0" presId="urn:microsoft.com/office/officeart/2008/layout/HorizontalMultiLevelHierarchy"/>
    <dgm:cxn modelId="{BFB5D733-3AE8-4F7D-932C-279C2CA101B0}" type="presParOf" srcId="{66B11531-DE55-49C9-970B-228B456364AD}" destId="{A4DA6895-2896-4B3B-ACBB-ED47A23D8210}"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6AB4916-3B8C-4449-8EF9-B1CC3BF5C49F}" type="doc">
      <dgm:prSet loTypeId="urn:microsoft.com/office/officeart/2005/8/layout/hierarchy3" loCatId="" qsTypeId="urn:microsoft.com/office/officeart/2005/8/quickstyle/simple2" qsCatId="simple" csTypeId="urn:microsoft.com/office/officeart/2005/8/colors/accent1_2" csCatId="accent1" phldr="1"/>
      <dgm:spPr/>
      <dgm:t>
        <a:bodyPr/>
        <a:lstStyle/>
        <a:p>
          <a:endParaRPr lang="zh-CN" altLang="en-US"/>
        </a:p>
      </dgm:t>
    </dgm:pt>
    <dgm:pt modelId="{EC5B9BE9-ECD6-3846-B52E-8FF16A0F1CE5}">
      <dgm:prSet phldrT="[文本]"/>
      <dgm:spPr/>
      <dgm:t>
        <a:bodyPr/>
        <a:lstStyle/>
        <a:p>
          <a:pPr algn="l"/>
          <a:r>
            <a:rPr lang="zh-CN" altLang="en-US" b="1"/>
            <a:t> </a:t>
          </a:r>
          <a:r>
            <a:rPr lang="zh-CN" altLang="en-US" b="1">
              <a:latin typeface="微软雅黑" panose="020B0503020204020204" pitchFamily="34" charset="-122"/>
              <a:ea typeface="微软雅黑" panose="020B0503020204020204" pitchFamily="34" charset="-122"/>
            </a:rPr>
            <a:t>服务扫描的内容：</a:t>
          </a:r>
          <a:endParaRPr lang="zh-CN" altLang="en-US" b="1" dirty="0">
            <a:latin typeface="微软雅黑" panose="020B0503020204020204" pitchFamily="34" charset="-122"/>
            <a:ea typeface="微软雅黑" panose="020B0503020204020204" pitchFamily="34" charset="-122"/>
          </a:endParaRPr>
        </a:p>
      </dgm:t>
    </dgm:pt>
    <dgm:pt modelId="{4CDDE153-DFE8-4640-A985-C8B596FAD07D}" type="parTrans" cxnId="{69F30881-CCC7-124C-8533-B59FF6119F43}">
      <dgm:prSet/>
      <dgm:spPr/>
      <dgm:t>
        <a:bodyPr/>
        <a:lstStyle/>
        <a:p>
          <a:endParaRPr lang="zh-CN" altLang="en-US"/>
        </a:p>
      </dgm:t>
    </dgm:pt>
    <dgm:pt modelId="{5473C7D0-1CE8-4843-A4BF-1AD1FD2A9904}" type="sibTrans" cxnId="{69F30881-CCC7-124C-8533-B59FF6119F43}">
      <dgm:prSet/>
      <dgm:spPr/>
      <dgm:t>
        <a:bodyPr/>
        <a:lstStyle/>
        <a:p>
          <a:endParaRPr lang="zh-CN" altLang="en-US"/>
        </a:p>
      </dgm:t>
    </dgm:pt>
    <dgm:pt modelId="{3159A58E-227B-7F48-8BC3-2666D9588B75}">
      <dgm:prSet phldrT="[文本]"/>
      <dgm:spPr/>
      <dgm:t>
        <a:bodyPr/>
        <a:lstStyle/>
        <a:p>
          <a:pPr algn="l"/>
          <a:r>
            <a:rPr lang="zh-CN" altLang="en-US" dirty="0">
              <a:latin typeface="微软雅黑" panose="020B0503020204020204" pitchFamily="34" charset="-122"/>
              <a:ea typeface="微软雅黑" panose="020B0503020204020204" pitchFamily="34" charset="-122"/>
            </a:rPr>
            <a:t>标识符抓取</a:t>
          </a:r>
        </a:p>
      </dgm:t>
    </dgm:pt>
    <dgm:pt modelId="{36546D0C-A69C-8242-9C9E-FC82ADA68081}" type="parTrans" cxnId="{3904C607-EA5E-A94B-B6DD-02AEF5293125}">
      <dgm:prSet/>
      <dgm:spPr/>
      <dgm:t>
        <a:bodyPr/>
        <a:lstStyle/>
        <a:p>
          <a:endParaRPr lang="zh-CN" altLang="en-US"/>
        </a:p>
      </dgm:t>
    </dgm:pt>
    <dgm:pt modelId="{6ACB14F6-B002-E040-BA14-954A564DD088}" type="sibTrans" cxnId="{3904C607-EA5E-A94B-B6DD-02AEF5293125}">
      <dgm:prSet/>
      <dgm:spPr/>
      <dgm:t>
        <a:bodyPr/>
        <a:lstStyle/>
        <a:p>
          <a:endParaRPr lang="zh-CN" altLang="en-US"/>
        </a:p>
      </dgm:t>
    </dgm:pt>
    <dgm:pt modelId="{64B8F7BC-82D4-7E4F-A90B-B74144DA15E1}">
      <dgm:prSet phldrT="[文本]"/>
      <dgm:spPr/>
      <dgm:t>
        <a:bodyPr/>
        <a:lstStyle/>
        <a:p>
          <a:pPr algn="l"/>
          <a:r>
            <a:rPr lang="zh-CN" altLang="en-US" dirty="0">
              <a:latin typeface="微软雅黑" panose="020B0503020204020204" pitchFamily="34" charset="-122"/>
              <a:ea typeface="微软雅黑" panose="020B0503020204020204" pitchFamily="34" charset="-122"/>
            </a:rPr>
            <a:t>操作系统识别</a:t>
          </a:r>
        </a:p>
      </dgm:t>
    </dgm:pt>
    <dgm:pt modelId="{8C04B1CA-ACF9-D141-AD28-032CCD77C4CB}" type="parTrans" cxnId="{5D9BF087-FCD0-2949-BF84-97FD93E0B872}">
      <dgm:prSet/>
      <dgm:spPr/>
      <dgm:t>
        <a:bodyPr/>
        <a:lstStyle/>
        <a:p>
          <a:endParaRPr lang="zh-CN" altLang="en-US"/>
        </a:p>
      </dgm:t>
    </dgm:pt>
    <dgm:pt modelId="{B2ABF51B-6547-F549-B495-D8DCD18DE038}" type="sibTrans" cxnId="{5D9BF087-FCD0-2949-BF84-97FD93E0B872}">
      <dgm:prSet/>
      <dgm:spPr/>
      <dgm:t>
        <a:bodyPr/>
        <a:lstStyle/>
        <a:p>
          <a:endParaRPr lang="zh-CN" altLang="en-US"/>
        </a:p>
      </dgm:t>
    </dgm:pt>
    <dgm:pt modelId="{276C9FE4-16D6-4D49-BB10-47DCAC803284}">
      <dgm:prSet phldrT="[文本]"/>
      <dgm:spPr/>
      <dgm:t>
        <a:bodyPr/>
        <a:lstStyle/>
        <a:p>
          <a:pPr algn="l"/>
          <a:r>
            <a:rPr lang="zh-CN" altLang="en-US" dirty="0">
              <a:latin typeface="微软雅黑" panose="020B0503020204020204" pitchFamily="34" charset="-122"/>
              <a:ea typeface="微软雅黑" panose="020B0503020204020204" pitchFamily="34" charset="-122"/>
            </a:rPr>
            <a:t>服务类型识别</a:t>
          </a:r>
        </a:p>
      </dgm:t>
    </dgm:pt>
    <dgm:pt modelId="{CB30CD06-B478-874D-B7E2-36AE51CCE05E}" type="parTrans" cxnId="{6854CB1B-51ED-8848-8A2F-793C6C3256DE}">
      <dgm:prSet/>
      <dgm:spPr/>
      <dgm:t>
        <a:bodyPr/>
        <a:lstStyle/>
        <a:p>
          <a:endParaRPr lang="zh-CN" altLang="en-US"/>
        </a:p>
      </dgm:t>
    </dgm:pt>
    <dgm:pt modelId="{D0FCEB96-554D-A44D-A4F4-1C19D5C0A3BC}" type="sibTrans" cxnId="{6854CB1B-51ED-8848-8A2F-793C6C3256DE}">
      <dgm:prSet/>
      <dgm:spPr/>
      <dgm:t>
        <a:bodyPr/>
        <a:lstStyle/>
        <a:p>
          <a:endParaRPr lang="zh-CN" altLang="en-US"/>
        </a:p>
      </dgm:t>
    </dgm:pt>
    <dgm:pt modelId="{54F18EAE-7C37-4295-A529-AA0E84771C02}">
      <dgm:prSet/>
      <dgm:spPr/>
      <dgm:t>
        <a:bodyPr/>
        <a:lstStyle/>
        <a:p>
          <a:pPr algn="l"/>
          <a:r>
            <a:rPr lang="zh-CN" altLang="en-US" dirty="0">
              <a:latin typeface="微软雅黑" panose="020B0503020204020204" pitchFamily="34" charset="-122"/>
              <a:ea typeface="微软雅黑" panose="020B0503020204020204" pitchFamily="34" charset="-122"/>
            </a:rPr>
            <a:t>绘制网络拓扑</a:t>
          </a:r>
        </a:p>
      </dgm:t>
    </dgm:pt>
    <dgm:pt modelId="{23BFAB30-4F87-4C77-AC0D-0F9E701041AA}" type="parTrans" cxnId="{14B94A7A-7D89-4B26-A2F4-35A17FB3849F}">
      <dgm:prSet/>
      <dgm:spPr/>
      <dgm:t>
        <a:bodyPr/>
        <a:lstStyle/>
        <a:p>
          <a:endParaRPr lang="zh-CN" altLang="en-US"/>
        </a:p>
      </dgm:t>
    </dgm:pt>
    <dgm:pt modelId="{C7364F61-6E93-4E81-B398-C30C9268E920}" type="sibTrans" cxnId="{14B94A7A-7D89-4B26-A2F4-35A17FB3849F}">
      <dgm:prSet/>
      <dgm:spPr/>
      <dgm:t>
        <a:bodyPr/>
        <a:lstStyle/>
        <a:p>
          <a:endParaRPr lang="zh-CN" altLang="en-US"/>
        </a:p>
      </dgm:t>
    </dgm:pt>
    <dgm:pt modelId="{F1BD51CF-8A8A-834D-A0DC-E488D5BC57BA}" type="pres">
      <dgm:prSet presAssocID="{56AB4916-3B8C-4449-8EF9-B1CC3BF5C49F}" presName="diagram" presStyleCnt="0">
        <dgm:presLayoutVars>
          <dgm:chPref val="1"/>
          <dgm:dir/>
          <dgm:animOne val="branch"/>
          <dgm:animLvl val="lvl"/>
          <dgm:resizeHandles/>
        </dgm:presLayoutVars>
      </dgm:prSet>
      <dgm:spPr/>
      <dgm:t>
        <a:bodyPr/>
        <a:lstStyle/>
        <a:p>
          <a:endParaRPr lang="zh-CN" altLang="en-US"/>
        </a:p>
      </dgm:t>
    </dgm:pt>
    <dgm:pt modelId="{1741E224-602E-4246-8A54-E2228708A9A8}" type="pres">
      <dgm:prSet presAssocID="{EC5B9BE9-ECD6-3846-B52E-8FF16A0F1CE5}" presName="root" presStyleCnt="0"/>
      <dgm:spPr/>
    </dgm:pt>
    <dgm:pt modelId="{502E9D5D-C7F7-D544-B4F1-30054EE0DE19}" type="pres">
      <dgm:prSet presAssocID="{EC5B9BE9-ECD6-3846-B52E-8FF16A0F1CE5}" presName="rootComposite" presStyleCnt="0"/>
      <dgm:spPr/>
    </dgm:pt>
    <dgm:pt modelId="{7597734C-4430-5B4A-888B-624E3036CA1B}" type="pres">
      <dgm:prSet presAssocID="{EC5B9BE9-ECD6-3846-B52E-8FF16A0F1CE5}" presName="rootText" presStyleLbl="node1" presStyleIdx="0" presStyleCnt="1" custScaleX="538708" custScaleY="73432"/>
      <dgm:spPr/>
      <dgm:t>
        <a:bodyPr/>
        <a:lstStyle/>
        <a:p>
          <a:endParaRPr lang="zh-CN" altLang="en-US"/>
        </a:p>
      </dgm:t>
    </dgm:pt>
    <dgm:pt modelId="{C0A43534-3417-7A4C-88D3-B6D1A795185D}" type="pres">
      <dgm:prSet presAssocID="{EC5B9BE9-ECD6-3846-B52E-8FF16A0F1CE5}" presName="rootConnector" presStyleLbl="node1" presStyleIdx="0" presStyleCnt="1"/>
      <dgm:spPr/>
      <dgm:t>
        <a:bodyPr/>
        <a:lstStyle/>
        <a:p>
          <a:endParaRPr lang="zh-CN" altLang="en-US"/>
        </a:p>
      </dgm:t>
    </dgm:pt>
    <dgm:pt modelId="{F5383849-E9CA-8B43-868B-8510A791C518}" type="pres">
      <dgm:prSet presAssocID="{EC5B9BE9-ECD6-3846-B52E-8FF16A0F1CE5}" presName="childShape" presStyleCnt="0"/>
      <dgm:spPr/>
    </dgm:pt>
    <dgm:pt modelId="{9014A0A5-C7DB-F44B-A536-B5771B7BA89C}" type="pres">
      <dgm:prSet presAssocID="{36546D0C-A69C-8242-9C9E-FC82ADA68081}" presName="Name13" presStyleLbl="parChTrans1D2" presStyleIdx="0" presStyleCnt="4"/>
      <dgm:spPr/>
      <dgm:t>
        <a:bodyPr/>
        <a:lstStyle/>
        <a:p>
          <a:endParaRPr lang="zh-CN" altLang="en-US"/>
        </a:p>
      </dgm:t>
    </dgm:pt>
    <dgm:pt modelId="{FE928CA9-395A-2047-ACA9-1DAF1136821F}" type="pres">
      <dgm:prSet presAssocID="{3159A58E-227B-7F48-8BC3-2666D9588B75}" presName="childText" presStyleLbl="bgAcc1" presStyleIdx="0" presStyleCnt="4" custScaleX="663946">
        <dgm:presLayoutVars>
          <dgm:bulletEnabled val="1"/>
        </dgm:presLayoutVars>
      </dgm:prSet>
      <dgm:spPr/>
      <dgm:t>
        <a:bodyPr/>
        <a:lstStyle/>
        <a:p>
          <a:endParaRPr lang="zh-CN" altLang="en-US"/>
        </a:p>
      </dgm:t>
    </dgm:pt>
    <dgm:pt modelId="{DF0352BC-DC63-744F-B0F4-8F0B61826AB1}" type="pres">
      <dgm:prSet presAssocID="{8C04B1CA-ACF9-D141-AD28-032CCD77C4CB}" presName="Name13" presStyleLbl="parChTrans1D2" presStyleIdx="1" presStyleCnt="4"/>
      <dgm:spPr/>
      <dgm:t>
        <a:bodyPr/>
        <a:lstStyle/>
        <a:p>
          <a:endParaRPr lang="zh-CN" altLang="en-US"/>
        </a:p>
      </dgm:t>
    </dgm:pt>
    <dgm:pt modelId="{5045947B-38A6-E146-B4F7-08627132F2CB}" type="pres">
      <dgm:prSet presAssocID="{64B8F7BC-82D4-7E4F-A90B-B74144DA15E1}" presName="childText" presStyleLbl="bgAcc1" presStyleIdx="1" presStyleCnt="4" custScaleX="663946">
        <dgm:presLayoutVars>
          <dgm:bulletEnabled val="1"/>
        </dgm:presLayoutVars>
      </dgm:prSet>
      <dgm:spPr/>
      <dgm:t>
        <a:bodyPr/>
        <a:lstStyle/>
        <a:p>
          <a:endParaRPr lang="zh-CN" altLang="en-US"/>
        </a:p>
      </dgm:t>
    </dgm:pt>
    <dgm:pt modelId="{EC370990-81F5-2740-8657-8F8A132C7CE2}" type="pres">
      <dgm:prSet presAssocID="{CB30CD06-B478-874D-B7E2-36AE51CCE05E}" presName="Name13" presStyleLbl="parChTrans1D2" presStyleIdx="2" presStyleCnt="4"/>
      <dgm:spPr/>
      <dgm:t>
        <a:bodyPr/>
        <a:lstStyle/>
        <a:p>
          <a:endParaRPr lang="zh-CN" altLang="en-US"/>
        </a:p>
      </dgm:t>
    </dgm:pt>
    <dgm:pt modelId="{03E8F52E-F84E-E84B-A65D-172D7CE0B71C}" type="pres">
      <dgm:prSet presAssocID="{276C9FE4-16D6-4D49-BB10-47DCAC803284}" presName="childText" presStyleLbl="bgAcc1" presStyleIdx="2" presStyleCnt="4" custScaleX="663946">
        <dgm:presLayoutVars>
          <dgm:bulletEnabled val="1"/>
        </dgm:presLayoutVars>
      </dgm:prSet>
      <dgm:spPr/>
      <dgm:t>
        <a:bodyPr/>
        <a:lstStyle/>
        <a:p>
          <a:endParaRPr lang="zh-CN" altLang="en-US"/>
        </a:p>
      </dgm:t>
    </dgm:pt>
    <dgm:pt modelId="{3AFD76A4-D547-4E0C-BA1B-AB2E144202CF}" type="pres">
      <dgm:prSet presAssocID="{23BFAB30-4F87-4C77-AC0D-0F9E701041AA}" presName="Name13" presStyleLbl="parChTrans1D2" presStyleIdx="3" presStyleCnt="4"/>
      <dgm:spPr/>
      <dgm:t>
        <a:bodyPr/>
        <a:lstStyle/>
        <a:p>
          <a:endParaRPr lang="zh-CN" altLang="en-US"/>
        </a:p>
      </dgm:t>
    </dgm:pt>
    <dgm:pt modelId="{38A89565-B67C-490B-A366-D3D00A9EF71B}" type="pres">
      <dgm:prSet presAssocID="{54F18EAE-7C37-4295-A529-AA0E84771C02}" presName="childText" presStyleLbl="bgAcc1" presStyleIdx="3" presStyleCnt="4" custScaleX="666402">
        <dgm:presLayoutVars>
          <dgm:bulletEnabled val="1"/>
        </dgm:presLayoutVars>
      </dgm:prSet>
      <dgm:spPr/>
      <dgm:t>
        <a:bodyPr/>
        <a:lstStyle/>
        <a:p>
          <a:endParaRPr lang="zh-CN" altLang="en-US"/>
        </a:p>
      </dgm:t>
    </dgm:pt>
  </dgm:ptLst>
  <dgm:cxnLst>
    <dgm:cxn modelId="{C4FC15AD-DFAA-4F68-A956-0270021ECD88}" type="presOf" srcId="{64B8F7BC-82D4-7E4F-A90B-B74144DA15E1}" destId="{5045947B-38A6-E146-B4F7-08627132F2CB}" srcOrd="0" destOrd="0" presId="urn:microsoft.com/office/officeart/2005/8/layout/hierarchy3"/>
    <dgm:cxn modelId="{5D9BF087-FCD0-2949-BF84-97FD93E0B872}" srcId="{EC5B9BE9-ECD6-3846-B52E-8FF16A0F1CE5}" destId="{64B8F7BC-82D4-7E4F-A90B-B74144DA15E1}" srcOrd="1" destOrd="0" parTransId="{8C04B1CA-ACF9-D141-AD28-032CCD77C4CB}" sibTransId="{B2ABF51B-6547-F549-B495-D8DCD18DE038}"/>
    <dgm:cxn modelId="{D2DA84DB-B29D-4E70-B2E3-561AFF557F50}" type="presOf" srcId="{276C9FE4-16D6-4D49-BB10-47DCAC803284}" destId="{03E8F52E-F84E-E84B-A65D-172D7CE0B71C}" srcOrd="0" destOrd="0" presId="urn:microsoft.com/office/officeart/2005/8/layout/hierarchy3"/>
    <dgm:cxn modelId="{55FEEF15-2EF7-4F51-A025-AB7AC2E639D3}" type="presOf" srcId="{EC5B9BE9-ECD6-3846-B52E-8FF16A0F1CE5}" destId="{7597734C-4430-5B4A-888B-624E3036CA1B}" srcOrd="0" destOrd="0" presId="urn:microsoft.com/office/officeart/2005/8/layout/hierarchy3"/>
    <dgm:cxn modelId="{26027B4E-25D2-4423-BCAD-1B42CDF72D71}" type="presOf" srcId="{23BFAB30-4F87-4C77-AC0D-0F9E701041AA}" destId="{3AFD76A4-D547-4E0C-BA1B-AB2E144202CF}" srcOrd="0" destOrd="0" presId="urn:microsoft.com/office/officeart/2005/8/layout/hierarchy3"/>
    <dgm:cxn modelId="{B9FFB84B-7C44-4B24-8E5C-9C6814DE2234}" type="presOf" srcId="{3159A58E-227B-7F48-8BC3-2666D9588B75}" destId="{FE928CA9-395A-2047-ACA9-1DAF1136821F}" srcOrd="0" destOrd="0" presId="urn:microsoft.com/office/officeart/2005/8/layout/hierarchy3"/>
    <dgm:cxn modelId="{679349BC-67EC-4604-B5FC-5311B2E49742}" type="presOf" srcId="{8C04B1CA-ACF9-D141-AD28-032CCD77C4CB}" destId="{DF0352BC-DC63-744F-B0F4-8F0B61826AB1}" srcOrd="0" destOrd="0" presId="urn:microsoft.com/office/officeart/2005/8/layout/hierarchy3"/>
    <dgm:cxn modelId="{C7E67315-C207-42AA-9579-6FA38C261887}" type="presOf" srcId="{CB30CD06-B478-874D-B7E2-36AE51CCE05E}" destId="{EC370990-81F5-2740-8657-8F8A132C7CE2}" srcOrd="0" destOrd="0" presId="urn:microsoft.com/office/officeart/2005/8/layout/hierarchy3"/>
    <dgm:cxn modelId="{F28802DB-A47B-44DD-8BEB-BD05481FA027}" type="presOf" srcId="{EC5B9BE9-ECD6-3846-B52E-8FF16A0F1CE5}" destId="{C0A43534-3417-7A4C-88D3-B6D1A795185D}" srcOrd="1" destOrd="0" presId="urn:microsoft.com/office/officeart/2005/8/layout/hierarchy3"/>
    <dgm:cxn modelId="{6854CB1B-51ED-8848-8A2F-793C6C3256DE}" srcId="{EC5B9BE9-ECD6-3846-B52E-8FF16A0F1CE5}" destId="{276C9FE4-16D6-4D49-BB10-47DCAC803284}" srcOrd="2" destOrd="0" parTransId="{CB30CD06-B478-874D-B7E2-36AE51CCE05E}" sibTransId="{D0FCEB96-554D-A44D-A4F4-1C19D5C0A3BC}"/>
    <dgm:cxn modelId="{69F30881-CCC7-124C-8533-B59FF6119F43}" srcId="{56AB4916-3B8C-4449-8EF9-B1CC3BF5C49F}" destId="{EC5B9BE9-ECD6-3846-B52E-8FF16A0F1CE5}" srcOrd="0" destOrd="0" parTransId="{4CDDE153-DFE8-4640-A985-C8B596FAD07D}" sibTransId="{5473C7D0-1CE8-4843-A4BF-1AD1FD2A9904}"/>
    <dgm:cxn modelId="{6085053E-3D61-4DBD-9273-F7A3576F8B30}" type="presOf" srcId="{36546D0C-A69C-8242-9C9E-FC82ADA68081}" destId="{9014A0A5-C7DB-F44B-A536-B5771B7BA89C}" srcOrd="0" destOrd="0" presId="urn:microsoft.com/office/officeart/2005/8/layout/hierarchy3"/>
    <dgm:cxn modelId="{3904C607-EA5E-A94B-B6DD-02AEF5293125}" srcId="{EC5B9BE9-ECD6-3846-B52E-8FF16A0F1CE5}" destId="{3159A58E-227B-7F48-8BC3-2666D9588B75}" srcOrd="0" destOrd="0" parTransId="{36546D0C-A69C-8242-9C9E-FC82ADA68081}" sibTransId="{6ACB14F6-B002-E040-BA14-954A564DD088}"/>
    <dgm:cxn modelId="{14B94A7A-7D89-4B26-A2F4-35A17FB3849F}" srcId="{EC5B9BE9-ECD6-3846-B52E-8FF16A0F1CE5}" destId="{54F18EAE-7C37-4295-A529-AA0E84771C02}" srcOrd="3" destOrd="0" parTransId="{23BFAB30-4F87-4C77-AC0D-0F9E701041AA}" sibTransId="{C7364F61-6E93-4E81-B398-C30C9268E920}"/>
    <dgm:cxn modelId="{9F8FF46D-8B96-4E1E-BAD4-75D3AAAAC588}" type="presOf" srcId="{54F18EAE-7C37-4295-A529-AA0E84771C02}" destId="{38A89565-B67C-490B-A366-D3D00A9EF71B}" srcOrd="0" destOrd="0" presId="urn:microsoft.com/office/officeart/2005/8/layout/hierarchy3"/>
    <dgm:cxn modelId="{672355FA-4B20-43A5-AE7B-9EBD969A735F}" type="presOf" srcId="{56AB4916-3B8C-4449-8EF9-B1CC3BF5C49F}" destId="{F1BD51CF-8A8A-834D-A0DC-E488D5BC57BA}" srcOrd="0" destOrd="0" presId="urn:microsoft.com/office/officeart/2005/8/layout/hierarchy3"/>
    <dgm:cxn modelId="{AEEEFF9E-758D-4636-AB16-003D981BEA45}" type="presParOf" srcId="{F1BD51CF-8A8A-834D-A0DC-E488D5BC57BA}" destId="{1741E224-602E-4246-8A54-E2228708A9A8}" srcOrd="0" destOrd="0" presId="urn:microsoft.com/office/officeart/2005/8/layout/hierarchy3"/>
    <dgm:cxn modelId="{9C4B769D-E8F6-4239-B050-F2876EB78DBA}" type="presParOf" srcId="{1741E224-602E-4246-8A54-E2228708A9A8}" destId="{502E9D5D-C7F7-D544-B4F1-30054EE0DE19}" srcOrd="0" destOrd="0" presId="urn:microsoft.com/office/officeart/2005/8/layout/hierarchy3"/>
    <dgm:cxn modelId="{696B10BF-104F-46B0-B814-B9E8F1F1F1A2}" type="presParOf" srcId="{502E9D5D-C7F7-D544-B4F1-30054EE0DE19}" destId="{7597734C-4430-5B4A-888B-624E3036CA1B}" srcOrd="0" destOrd="0" presId="urn:microsoft.com/office/officeart/2005/8/layout/hierarchy3"/>
    <dgm:cxn modelId="{46D4A7C2-25FA-4F1A-9772-DA2C6111F08F}" type="presParOf" srcId="{502E9D5D-C7F7-D544-B4F1-30054EE0DE19}" destId="{C0A43534-3417-7A4C-88D3-B6D1A795185D}" srcOrd="1" destOrd="0" presId="urn:microsoft.com/office/officeart/2005/8/layout/hierarchy3"/>
    <dgm:cxn modelId="{5F7C0D32-B545-42A9-BCCC-893D51FBDC98}" type="presParOf" srcId="{1741E224-602E-4246-8A54-E2228708A9A8}" destId="{F5383849-E9CA-8B43-868B-8510A791C518}" srcOrd="1" destOrd="0" presId="urn:microsoft.com/office/officeart/2005/8/layout/hierarchy3"/>
    <dgm:cxn modelId="{EE551E09-8C86-44F2-9199-4DD5AA4C4A5D}" type="presParOf" srcId="{F5383849-E9CA-8B43-868B-8510A791C518}" destId="{9014A0A5-C7DB-F44B-A536-B5771B7BA89C}" srcOrd="0" destOrd="0" presId="urn:microsoft.com/office/officeart/2005/8/layout/hierarchy3"/>
    <dgm:cxn modelId="{E6808BDF-D68A-4759-8918-90B71E3CC9D9}" type="presParOf" srcId="{F5383849-E9CA-8B43-868B-8510A791C518}" destId="{FE928CA9-395A-2047-ACA9-1DAF1136821F}" srcOrd="1" destOrd="0" presId="urn:microsoft.com/office/officeart/2005/8/layout/hierarchy3"/>
    <dgm:cxn modelId="{7F25EB3F-D47B-47C3-AB76-7520E1FE19C8}" type="presParOf" srcId="{F5383849-E9CA-8B43-868B-8510A791C518}" destId="{DF0352BC-DC63-744F-B0F4-8F0B61826AB1}" srcOrd="2" destOrd="0" presId="urn:microsoft.com/office/officeart/2005/8/layout/hierarchy3"/>
    <dgm:cxn modelId="{B2B1FBA8-E152-4172-AFFC-81FD875A4380}" type="presParOf" srcId="{F5383849-E9CA-8B43-868B-8510A791C518}" destId="{5045947B-38A6-E146-B4F7-08627132F2CB}" srcOrd="3" destOrd="0" presId="urn:microsoft.com/office/officeart/2005/8/layout/hierarchy3"/>
    <dgm:cxn modelId="{F4872B9D-96D3-4A3B-BAFA-8A203D5FEC74}" type="presParOf" srcId="{F5383849-E9CA-8B43-868B-8510A791C518}" destId="{EC370990-81F5-2740-8657-8F8A132C7CE2}" srcOrd="4" destOrd="0" presId="urn:microsoft.com/office/officeart/2005/8/layout/hierarchy3"/>
    <dgm:cxn modelId="{58C7B77E-CDA8-4A17-A39C-0ACBDB0C06F5}" type="presParOf" srcId="{F5383849-E9CA-8B43-868B-8510A791C518}" destId="{03E8F52E-F84E-E84B-A65D-172D7CE0B71C}" srcOrd="5" destOrd="0" presId="urn:microsoft.com/office/officeart/2005/8/layout/hierarchy3"/>
    <dgm:cxn modelId="{A2700ECB-B42D-4283-BB34-FE1A81C0672D}" type="presParOf" srcId="{F5383849-E9CA-8B43-868B-8510A791C518}" destId="{3AFD76A4-D547-4E0C-BA1B-AB2E144202CF}" srcOrd="6" destOrd="0" presId="urn:microsoft.com/office/officeart/2005/8/layout/hierarchy3"/>
    <dgm:cxn modelId="{22515C6E-2DF6-43A9-87DB-36AAD3AF0E43}" type="presParOf" srcId="{F5383849-E9CA-8B43-868B-8510A791C518}" destId="{38A89565-B67C-490B-A366-D3D00A9EF71B}" srcOrd="7"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2BBBF41-B692-476B-A118-BACF26AF11A6}"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zh-CN" altLang="en-US"/>
        </a:p>
      </dgm:t>
    </dgm:pt>
    <dgm:pt modelId="{994B83F0-9ED7-4F6D-8212-B2F727EC68D7}">
      <dgm:prSet phldrT="[文本]"/>
      <dgm:spPr/>
      <dgm:t>
        <a:bodyPr/>
        <a:lstStyle/>
        <a:p>
          <a:r>
            <a:rPr lang="en-US" altLang="zh-CN" dirty="0">
              <a:latin typeface="微软雅黑" panose="020B0503020204020204" pitchFamily="34" charset="-122"/>
              <a:ea typeface="微软雅黑" panose="020B0503020204020204" pitchFamily="34" charset="-122"/>
            </a:rPr>
            <a:t>banner</a:t>
          </a:r>
          <a:endParaRPr lang="zh-CN" altLang="en-US" dirty="0">
            <a:latin typeface="微软雅黑" panose="020B0503020204020204" pitchFamily="34" charset="-122"/>
            <a:ea typeface="微软雅黑" panose="020B0503020204020204" pitchFamily="34" charset="-122"/>
          </a:endParaRPr>
        </a:p>
      </dgm:t>
    </dgm:pt>
    <dgm:pt modelId="{E6F22CEF-2811-4CC1-908F-C4FAF360EACF}" type="parTrans" cxnId="{8CB2D825-21F5-4EEC-879C-B137F2707894}">
      <dgm:prSet/>
      <dgm:spPr/>
      <dgm:t>
        <a:bodyPr/>
        <a:lstStyle/>
        <a:p>
          <a:endParaRPr lang="zh-CN" altLang="en-US"/>
        </a:p>
      </dgm:t>
    </dgm:pt>
    <dgm:pt modelId="{691D1911-BB4F-43B2-ADC6-2A7FB5D37CAA}" type="sibTrans" cxnId="{8CB2D825-21F5-4EEC-879C-B137F2707894}">
      <dgm:prSet/>
      <dgm:spPr/>
      <dgm:t>
        <a:bodyPr/>
        <a:lstStyle/>
        <a:p>
          <a:endParaRPr lang="zh-CN" altLang="en-US"/>
        </a:p>
      </dgm:t>
    </dgm:pt>
    <dgm:pt modelId="{C216056F-2347-441F-A171-4E46F4C50727}">
      <dgm:prSet phldrT="[文本]"/>
      <dgm:spPr/>
      <dgm:t>
        <a:bodyPr/>
        <a:lstStyle/>
        <a:p>
          <a:r>
            <a:rPr lang="zh-CN" altLang="en-US" dirty="0">
              <a:latin typeface="微软雅黑" panose="020B0503020204020204" pitchFamily="34" charset="-122"/>
              <a:ea typeface="微软雅黑" panose="020B0503020204020204" pitchFamily="34" charset="-122"/>
            </a:rPr>
            <a:t>软件开发商</a:t>
          </a:r>
        </a:p>
      </dgm:t>
    </dgm:pt>
    <dgm:pt modelId="{1234FD42-5E0F-407E-A7DE-C864A4076A0E}" type="parTrans" cxnId="{89143DEC-0131-46F3-BE7B-8D152AAD3A38}">
      <dgm:prSet/>
      <dgm:spPr/>
      <dgm:t>
        <a:bodyPr/>
        <a:lstStyle/>
        <a:p>
          <a:endParaRPr lang="zh-CN" altLang="en-US"/>
        </a:p>
      </dgm:t>
    </dgm:pt>
    <dgm:pt modelId="{1C67B06F-8FF8-48F0-8DC5-2F0FFFD28ADF}" type="sibTrans" cxnId="{89143DEC-0131-46F3-BE7B-8D152AAD3A38}">
      <dgm:prSet/>
      <dgm:spPr/>
      <dgm:t>
        <a:bodyPr/>
        <a:lstStyle/>
        <a:p>
          <a:endParaRPr lang="zh-CN" altLang="en-US"/>
        </a:p>
      </dgm:t>
    </dgm:pt>
    <dgm:pt modelId="{847305DF-DB34-4554-92E0-FAB7BB0D8BAF}">
      <dgm:prSet phldrT="[文本]"/>
      <dgm:spPr/>
      <dgm:t>
        <a:bodyPr/>
        <a:lstStyle/>
        <a:p>
          <a:r>
            <a:rPr lang="zh-CN" altLang="en-US" dirty="0">
              <a:latin typeface="微软雅黑" panose="020B0503020204020204" pitchFamily="34" charset="-122"/>
              <a:ea typeface="微软雅黑" panose="020B0503020204020204" pitchFamily="34" charset="-122"/>
            </a:rPr>
            <a:t>软件版本</a:t>
          </a:r>
        </a:p>
      </dgm:t>
    </dgm:pt>
    <dgm:pt modelId="{5C9F3789-C7F2-4D2B-A745-30613822B503}" type="parTrans" cxnId="{9275E270-6784-48E1-B28D-216046F2A048}">
      <dgm:prSet/>
      <dgm:spPr/>
      <dgm:t>
        <a:bodyPr/>
        <a:lstStyle/>
        <a:p>
          <a:endParaRPr lang="zh-CN" altLang="en-US"/>
        </a:p>
      </dgm:t>
    </dgm:pt>
    <dgm:pt modelId="{E30425A9-D30F-417B-BBBF-AAC013D12B83}" type="sibTrans" cxnId="{9275E270-6784-48E1-B28D-216046F2A048}">
      <dgm:prSet/>
      <dgm:spPr/>
      <dgm:t>
        <a:bodyPr/>
        <a:lstStyle/>
        <a:p>
          <a:endParaRPr lang="zh-CN" altLang="en-US"/>
        </a:p>
      </dgm:t>
    </dgm:pt>
    <dgm:pt modelId="{AD5477E3-FE96-403A-B04B-EEFBEE1DC010}">
      <dgm:prSet phldrT="[文本]"/>
      <dgm:spPr/>
      <dgm:t>
        <a:bodyPr/>
        <a:lstStyle/>
        <a:p>
          <a:r>
            <a:rPr lang="zh-CN" altLang="en-US" dirty="0">
              <a:latin typeface="微软雅黑" panose="020B0503020204020204" pitchFamily="34" charset="-122"/>
              <a:ea typeface="微软雅黑" panose="020B0503020204020204" pitchFamily="34" charset="-122"/>
            </a:rPr>
            <a:t>服务类型</a:t>
          </a:r>
        </a:p>
      </dgm:t>
    </dgm:pt>
    <dgm:pt modelId="{54A7BA50-10B9-4C0B-B72C-33130D18ADE3}" type="parTrans" cxnId="{9D37DF03-B5C1-48EE-A3AF-8F62B992DFA8}">
      <dgm:prSet/>
      <dgm:spPr/>
      <dgm:t>
        <a:bodyPr/>
        <a:lstStyle/>
        <a:p>
          <a:endParaRPr lang="zh-CN" altLang="en-US"/>
        </a:p>
      </dgm:t>
    </dgm:pt>
    <dgm:pt modelId="{28AE72D2-7307-4A63-8278-CF54E35F0118}" type="sibTrans" cxnId="{9D37DF03-B5C1-48EE-A3AF-8F62B992DFA8}">
      <dgm:prSet/>
      <dgm:spPr/>
      <dgm:t>
        <a:bodyPr/>
        <a:lstStyle/>
        <a:p>
          <a:endParaRPr lang="zh-CN" altLang="en-US"/>
        </a:p>
      </dgm:t>
    </dgm:pt>
    <dgm:pt modelId="{39AA72E8-B41D-4313-94F4-BD576F511C08}">
      <dgm:prSet phldrT="[文本]"/>
      <dgm:spPr/>
      <dgm:t>
        <a:bodyPr/>
        <a:lstStyle/>
        <a:p>
          <a:r>
            <a:rPr lang="zh-CN" altLang="en-US" dirty="0">
              <a:latin typeface="微软雅黑" panose="020B0503020204020204" pitchFamily="34" charset="-122"/>
              <a:ea typeface="微软雅黑" panose="020B0503020204020204" pitchFamily="34" charset="-122"/>
            </a:rPr>
            <a:t>版本号</a:t>
          </a:r>
        </a:p>
      </dgm:t>
    </dgm:pt>
    <dgm:pt modelId="{1F6B906A-EAB4-4269-8C6C-239FE86F5F17}" type="parTrans" cxnId="{C1009AA1-6757-4B44-8412-279C2BFAFBFA}">
      <dgm:prSet/>
      <dgm:spPr/>
      <dgm:t>
        <a:bodyPr/>
        <a:lstStyle/>
        <a:p>
          <a:endParaRPr lang="zh-CN" altLang="en-US"/>
        </a:p>
      </dgm:t>
    </dgm:pt>
    <dgm:pt modelId="{ADB030A3-E061-428A-85FF-A5F9F9932B58}" type="sibTrans" cxnId="{C1009AA1-6757-4B44-8412-279C2BFAFBFA}">
      <dgm:prSet/>
      <dgm:spPr/>
      <dgm:t>
        <a:bodyPr/>
        <a:lstStyle/>
        <a:p>
          <a:endParaRPr lang="zh-CN" altLang="en-US"/>
        </a:p>
      </dgm:t>
    </dgm:pt>
    <dgm:pt modelId="{B4DE867F-63B0-40D4-BE64-6BD180EFBFCD}" type="pres">
      <dgm:prSet presAssocID="{F2BBBF41-B692-476B-A118-BACF26AF11A6}" presName="Name0" presStyleCnt="0">
        <dgm:presLayoutVars>
          <dgm:chMax val="1"/>
          <dgm:dir/>
          <dgm:animLvl val="ctr"/>
          <dgm:resizeHandles val="exact"/>
        </dgm:presLayoutVars>
      </dgm:prSet>
      <dgm:spPr/>
      <dgm:t>
        <a:bodyPr/>
        <a:lstStyle/>
        <a:p>
          <a:endParaRPr lang="zh-CN" altLang="en-US"/>
        </a:p>
      </dgm:t>
    </dgm:pt>
    <dgm:pt modelId="{DBBC8BB8-2871-4FA2-BAEA-3A2393C1B5F6}" type="pres">
      <dgm:prSet presAssocID="{994B83F0-9ED7-4F6D-8212-B2F727EC68D7}" presName="centerShape" presStyleLbl="node0" presStyleIdx="0" presStyleCnt="1"/>
      <dgm:spPr/>
      <dgm:t>
        <a:bodyPr/>
        <a:lstStyle/>
        <a:p>
          <a:endParaRPr lang="zh-CN" altLang="en-US"/>
        </a:p>
      </dgm:t>
    </dgm:pt>
    <dgm:pt modelId="{4259BF6E-2ABD-4BE6-8CFB-A5210F86BA53}" type="pres">
      <dgm:prSet presAssocID="{1234FD42-5E0F-407E-A7DE-C864A4076A0E}" presName="parTrans" presStyleLbl="sibTrans2D1" presStyleIdx="0" presStyleCnt="4"/>
      <dgm:spPr/>
      <dgm:t>
        <a:bodyPr/>
        <a:lstStyle/>
        <a:p>
          <a:endParaRPr lang="zh-CN" altLang="en-US"/>
        </a:p>
      </dgm:t>
    </dgm:pt>
    <dgm:pt modelId="{CF9DE041-2B26-48F6-9327-C9635C895E52}" type="pres">
      <dgm:prSet presAssocID="{1234FD42-5E0F-407E-A7DE-C864A4076A0E}" presName="connectorText" presStyleLbl="sibTrans2D1" presStyleIdx="0" presStyleCnt="4"/>
      <dgm:spPr/>
      <dgm:t>
        <a:bodyPr/>
        <a:lstStyle/>
        <a:p>
          <a:endParaRPr lang="zh-CN" altLang="en-US"/>
        </a:p>
      </dgm:t>
    </dgm:pt>
    <dgm:pt modelId="{C6A024E5-1E33-424A-B151-DCAA7072E9E2}" type="pres">
      <dgm:prSet presAssocID="{C216056F-2347-441F-A171-4E46F4C50727}" presName="node" presStyleLbl="node1" presStyleIdx="0" presStyleCnt="4">
        <dgm:presLayoutVars>
          <dgm:bulletEnabled val="1"/>
        </dgm:presLayoutVars>
      </dgm:prSet>
      <dgm:spPr/>
      <dgm:t>
        <a:bodyPr/>
        <a:lstStyle/>
        <a:p>
          <a:endParaRPr lang="zh-CN" altLang="en-US"/>
        </a:p>
      </dgm:t>
    </dgm:pt>
    <dgm:pt modelId="{3E6E52D6-4C60-4621-88E6-FA46A6ADA724}" type="pres">
      <dgm:prSet presAssocID="{5C9F3789-C7F2-4D2B-A745-30613822B503}" presName="parTrans" presStyleLbl="sibTrans2D1" presStyleIdx="1" presStyleCnt="4"/>
      <dgm:spPr/>
      <dgm:t>
        <a:bodyPr/>
        <a:lstStyle/>
        <a:p>
          <a:endParaRPr lang="zh-CN" altLang="en-US"/>
        </a:p>
      </dgm:t>
    </dgm:pt>
    <dgm:pt modelId="{BE1E7F33-9147-4F5C-A1B7-3FB42CA0530F}" type="pres">
      <dgm:prSet presAssocID="{5C9F3789-C7F2-4D2B-A745-30613822B503}" presName="connectorText" presStyleLbl="sibTrans2D1" presStyleIdx="1" presStyleCnt="4"/>
      <dgm:spPr/>
      <dgm:t>
        <a:bodyPr/>
        <a:lstStyle/>
        <a:p>
          <a:endParaRPr lang="zh-CN" altLang="en-US"/>
        </a:p>
      </dgm:t>
    </dgm:pt>
    <dgm:pt modelId="{DD3F4F83-C7CB-4D19-A9AF-1987AC55FFEE}" type="pres">
      <dgm:prSet presAssocID="{847305DF-DB34-4554-92E0-FAB7BB0D8BAF}" presName="node" presStyleLbl="node1" presStyleIdx="1" presStyleCnt="4">
        <dgm:presLayoutVars>
          <dgm:bulletEnabled val="1"/>
        </dgm:presLayoutVars>
      </dgm:prSet>
      <dgm:spPr/>
      <dgm:t>
        <a:bodyPr/>
        <a:lstStyle/>
        <a:p>
          <a:endParaRPr lang="zh-CN" altLang="en-US"/>
        </a:p>
      </dgm:t>
    </dgm:pt>
    <dgm:pt modelId="{757BA244-0E67-4462-8B73-DF89746AB3E2}" type="pres">
      <dgm:prSet presAssocID="{54A7BA50-10B9-4C0B-B72C-33130D18ADE3}" presName="parTrans" presStyleLbl="sibTrans2D1" presStyleIdx="2" presStyleCnt="4"/>
      <dgm:spPr/>
      <dgm:t>
        <a:bodyPr/>
        <a:lstStyle/>
        <a:p>
          <a:endParaRPr lang="zh-CN" altLang="en-US"/>
        </a:p>
      </dgm:t>
    </dgm:pt>
    <dgm:pt modelId="{2EB01645-D4C7-49D8-84A7-60A2C2CB4CD7}" type="pres">
      <dgm:prSet presAssocID="{54A7BA50-10B9-4C0B-B72C-33130D18ADE3}" presName="connectorText" presStyleLbl="sibTrans2D1" presStyleIdx="2" presStyleCnt="4"/>
      <dgm:spPr/>
      <dgm:t>
        <a:bodyPr/>
        <a:lstStyle/>
        <a:p>
          <a:endParaRPr lang="zh-CN" altLang="en-US"/>
        </a:p>
      </dgm:t>
    </dgm:pt>
    <dgm:pt modelId="{DE4DFC3D-1AA0-41AF-BD6A-0EF4E20CA6C8}" type="pres">
      <dgm:prSet presAssocID="{AD5477E3-FE96-403A-B04B-EEFBEE1DC010}" presName="node" presStyleLbl="node1" presStyleIdx="2" presStyleCnt="4">
        <dgm:presLayoutVars>
          <dgm:bulletEnabled val="1"/>
        </dgm:presLayoutVars>
      </dgm:prSet>
      <dgm:spPr/>
      <dgm:t>
        <a:bodyPr/>
        <a:lstStyle/>
        <a:p>
          <a:endParaRPr lang="zh-CN" altLang="en-US"/>
        </a:p>
      </dgm:t>
    </dgm:pt>
    <dgm:pt modelId="{1CA53BDF-C124-4FEB-B761-FB702138BD12}" type="pres">
      <dgm:prSet presAssocID="{1F6B906A-EAB4-4269-8C6C-239FE86F5F17}" presName="parTrans" presStyleLbl="sibTrans2D1" presStyleIdx="3" presStyleCnt="4"/>
      <dgm:spPr/>
      <dgm:t>
        <a:bodyPr/>
        <a:lstStyle/>
        <a:p>
          <a:endParaRPr lang="zh-CN" altLang="en-US"/>
        </a:p>
      </dgm:t>
    </dgm:pt>
    <dgm:pt modelId="{873AB161-3082-4DCC-B425-443F2F6DF29B}" type="pres">
      <dgm:prSet presAssocID="{1F6B906A-EAB4-4269-8C6C-239FE86F5F17}" presName="connectorText" presStyleLbl="sibTrans2D1" presStyleIdx="3" presStyleCnt="4"/>
      <dgm:spPr/>
      <dgm:t>
        <a:bodyPr/>
        <a:lstStyle/>
        <a:p>
          <a:endParaRPr lang="zh-CN" altLang="en-US"/>
        </a:p>
      </dgm:t>
    </dgm:pt>
    <dgm:pt modelId="{962F919E-53EF-41E5-B7C7-7B5D26348A53}" type="pres">
      <dgm:prSet presAssocID="{39AA72E8-B41D-4313-94F4-BD576F511C08}" presName="node" presStyleLbl="node1" presStyleIdx="3" presStyleCnt="4">
        <dgm:presLayoutVars>
          <dgm:bulletEnabled val="1"/>
        </dgm:presLayoutVars>
      </dgm:prSet>
      <dgm:spPr/>
      <dgm:t>
        <a:bodyPr/>
        <a:lstStyle/>
        <a:p>
          <a:endParaRPr lang="zh-CN" altLang="en-US"/>
        </a:p>
      </dgm:t>
    </dgm:pt>
  </dgm:ptLst>
  <dgm:cxnLst>
    <dgm:cxn modelId="{4CE45F05-68A6-4025-A0B6-46BB1C95F79B}" type="presOf" srcId="{C216056F-2347-441F-A171-4E46F4C50727}" destId="{C6A024E5-1E33-424A-B151-DCAA7072E9E2}" srcOrd="0" destOrd="0" presId="urn:microsoft.com/office/officeart/2005/8/layout/radial5"/>
    <dgm:cxn modelId="{B3B14B15-0EF3-45E7-8CD3-168D05C5FBBB}" type="presOf" srcId="{AD5477E3-FE96-403A-B04B-EEFBEE1DC010}" destId="{DE4DFC3D-1AA0-41AF-BD6A-0EF4E20CA6C8}" srcOrd="0" destOrd="0" presId="urn:microsoft.com/office/officeart/2005/8/layout/radial5"/>
    <dgm:cxn modelId="{5AF227FF-2580-46E6-A0B4-DA4DDB0512B1}" type="presOf" srcId="{5C9F3789-C7F2-4D2B-A745-30613822B503}" destId="{3E6E52D6-4C60-4621-88E6-FA46A6ADA724}" srcOrd="0" destOrd="0" presId="urn:microsoft.com/office/officeart/2005/8/layout/radial5"/>
    <dgm:cxn modelId="{C1599B3D-34C8-486C-B258-350E3EC1137F}" type="presOf" srcId="{5C9F3789-C7F2-4D2B-A745-30613822B503}" destId="{BE1E7F33-9147-4F5C-A1B7-3FB42CA0530F}" srcOrd="1" destOrd="0" presId="urn:microsoft.com/office/officeart/2005/8/layout/radial5"/>
    <dgm:cxn modelId="{C1009AA1-6757-4B44-8412-279C2BFAFBFA}" srcId="{994B83F0-9ED7-4F6D-8212-B2F727EC68D7}" destId="{39AA72E8-B41D-4313-94F4-BD576F511C08}" srcOrd="3" destOrd="0" parTransId="{1F6B906A-EAB4-4269-8C6C-239FE86F5F17}" sibTransId="{ADB030A3-E061-428A-85FF-A5F9F9932B58}"/>
    <dgm:cxn modelId="{EE774A53-2C17-4B8C-869A-AF6A2D0558A7}" type="presOf" srcId="{1234FD42-5E0F-407E-A7DE-C864A4076A0E}" destId="{CF9DE041-2B26-48F6-9327-C9635C895E52}" srcOrd="1" destOrd="0" presId="urn:microsoft.com/office/officeart/2005/8/layout/radial5"/>
    <dgm:cxn modelId="{89143DEC-0131-46F3-BE7B-8D152AAD3A38}" srcId="{994B83F0-9ED7-4F6D-8212-B2F727EC68D7}" destId="{C216056F-2347-441F-A171-4E46F4C50727}" srcOrd="0" destOrd="0" parTransId="{1234FD42-5E0F-407E-A7DE-C864A4076A0E}" sibTransId="{1C67B06F-8FF8-48F0-8DC5-2F0FFFD28ADF}"/>
    <dgm:cxn modelId="{BC07AEA2-AA32-498C-A973-44C8DDD6540D}" type="presOf" srcId="{54A7BA50-10B9-4C0B-B72C-33130D18ADE3}" destId="{757BA244-0E67-4462-8B73-DF89746AB3E2}" srcOrd="0" destOrd="0" presId="urn:microsoft.com/office/officeart/2005/8/layout/radial5"/>
    <dgm:cxn modelId="{4AA9D2F1-5842-4CEB-9843-738C2F9E1E3F}" type="presOf" srcId="{54A7BA50-10B9-4C0B-B72C-33130D18ADE3}" destId="{2EB01645-D4C7-49D8-84A7-60A2C2CB4CD7}" srcOrd="1" destOrd="0" presId="urn:microsoft.com/office/officeart/2005/8/layout/radial5"/>
    <dgm:cxn modelId="{55001C42-005B-4E6B-814D-23E5D6D7BAA7}" type="presOf" srcId="{39AA72E8-B41D-4313-94F4-BD576F511C08}" destId="{962F919E-53EF-41E5-B7C7-7B5D26348A53}" srcOrd="0" destOrd="0" presId="urn:microsoft.com/office/officeart/2005/8/layout/radial5"/>
    <dgm:cxn modelId="{9275E270-6784-48E1-B28D-216046F2A048}" srcId="{994B83F0-9ED7-4F6D-8212-B2F727EC68D7}" destId="{847305DF-DB34-4554-92E0-FAB7BB0D8BAF}" srcOrd="1" destOrd="0" parTransId="{5C9F3789-C7F2-4D2B-A745-30613822B503}" sibTransId="{E30425A9-D30F-417B-BBBF-AAC013D12B83}"/>
    <dgm:cxn modelId="{8CB2D825-21F5-4EEC-879C-B137F2707894}" srcId="{F2BBBF41-B692-476B-A118-BACF26AF11A6}" destId="{994B83F0-9ED7-4F6D-8212-B2F727EC68D7}" srcOrd="0" destOrd="0" parTransId="{E6F22CEF-2811-4CC1-908F-C4FAF360EACF}" sibTransId="{691D1911-BB4F-43B2-ADC6-2A7FB5D37CAA}"/>
    <dgm:cxn modelId="{FB299583-81B3-4635-960B-F985F6B87E05}" type="presOf" srcId="{847305DF-DB34-4554-92E0-FAB7BB0D8BAF}" destId="{DD3F4F83-C7CB-4D19-A9AF-1987AC55FFEE}" srcOrd="0" destOrd="0" presId="urn:microsoft.com/office/officeart/2005/8/layout/radial5"/>
    <dgm:cxn modelId="{3A336794-BA6D-4070-ADB0-E94CFA387022}" type="presOf" srcId="{1F6B906A-EAB4-4269-8C6C-239FE86F5F17}" destId="{873AB161-3082-4DCC-B425-443F2F6DF29B}" srcOrd="1" destOrd="0" presId="urn:microsoft.com/office/officeart/2005/8/layout/radial5"/>
    <dgm:cxn modelId="{7B4F0CC0-B846-4238-B8D2-2E068B3C64C6}" type="presOf" srcId="{1234FD42-5E0F-407E-A7DE-C864A4076A0E}" destId="{4259BF6E-2ABD-4BE6-8CFB-A5210F86BA53}" srcOrd="0" destOrd="0" presId="urn:microsoft.com/office/officeart/2005/8/layout/radial5"/>
    <dgm:cxn modelId="{FE599623-D1B7-4E34-A925-BDC2F8667717}" type="presOf" srcId="{F2BBBF41-B692-476B-A118-BACF26AF11A6}" destId="{B4DE867F-63B0-40D4-BE64-6BD180EFBFCD}" srcOrd="0" destOrd="0" presId="urn:microsoft.com/office/officeart/2005/8/layout/radial5"/>
    <dgm:cxn modelId="{F5192915-B8F5-4C81-A85D-782DA44032A7}" type="presOf" srcId="{1F6B906A-EAB4-4269-8C6C-239FE86F5F17}" destId="{1CA53BDF-C124-4FEB-B761-FB702138BD12}" srcOrd="0" destOrd="0" presId="urn:microsoft.com/office/officeart/2005/8/layout/radial5"/>
    <dgm:cxn modelId="{9D37DF03-B5C1-48EE-A3AF-8F62B992DFA8}" srcId="{994B83F0-9ED7-4F6D-8212-B2F727EC68D7}" destId="{AD5477E3-FE96-403A-B04B-EEFBEE1DC010}" srcOrd="2" destOrd="0" parTransId="{54A7BA50-10B9-4C0B-B72C-33130D18ADE3}" sibTransId="{28AE72D2-7307-4A63-8278-CF54E35F0118}"/>
    <dgm:cxn modelId="{35299203-5A37-4D44-A216-2BDE8721B6AB}" type="presOf" srcId="{994B83F0-9ED7-4F6D-8212-B2F727EC68D7}" destId="{DBBC8BB8-2871-4FA2-BAEA-3A2393C1B5F6}" srcOrd="0" destOrd="0" presId="urn:microsoft.com/office/officeart/2005/8/layout/radial5"/>
    <dgm:cxn modelId="{254A1FA8-12B8-430F-BA0B-92ECE4EA2A4B}" type="presParOf" srcId="{B4DE867F-63B0-40D4-BE64-6BD180EFBFCD}" destId="{DBBC8BB8-2871-4FA2-BAEA-3A2393C1B5F6}" srcOrd="0" destOrd="0" presId="urn:microsoft.com/office/officeart/2005/8/layout/radial5"/>
    <dgm:cxn modelId="{16D17766-A5D3-4C1E-86C8-A43D8D799156}" type="presParOf" srcId="{B4DE867F-63B0-40D4-BE64-6BD180EFBFCD}" destId="{4259BF6E-2ABD-4BE6-8CFB-A5210F86BA53}" srcOrd="1" destOrd="0" presId="urn:microsoft.com/office/officeart/2005/8/layout/radial5"/>
    <dgm:cxn modelId="{208B4DCA-1877-41BB-A697-0C9C4B48B205}" type="presParOf" srcId="{4259BF6E-2ABD-4BE6-8CFB-A5210F86BA53}" destId="{CF9DE041-2B26-48F6-9327-C9635C895E52}" srcOrd="0" destOrd="0" presId="urn:microsoft.com/office/officeart/2005/8/layout/radial5"/>
    <dgm:cxn modelId="{9A3EE4D3-356F-42D8-898B-827B54AB1994}" type="presParOf" srcId="{B4DE867F-63B0-40D4-BE64-6BD180EFBFCD}" destId="{C6A024E5-1E33-424A-B151-DCAA7072E9E2}" srcOrd="2" destOrd="0" presId="urn:microsoft.com/office/officeart/2005/8/layout/radial5"/>
    <dgm:cxn modelId="{5A88385D-B42B-4C56-B2E4-2CE456F4BCDD}" type="presParOf" srcId="{B4DE867F-63B0-40D4-BE64-6BD180EFBFCD}" destId="{3E6E52D6-4C60-4621-88E6-FA46A6ADA724}" srcOrd="3" destOrd="0" presId="urn:microsoft.com/office/officeart/2005/8/layout/radial5"/>
    <dgm:cxn modelId="{E298D54E-46BC-49A0-BC32-D6A525B853BB}" type="presParOf" srcId="{3E6E52D6-4C60-4621-88E6-FA46A6ADA724}" destId="{BE1E7F33-9147-4F5C-A1B7-3FB42CA0530F}" srcOrd="0" destOrd="0" presId="urn:microsoft.com/office/officeart/2005/8/layout/radial5"/>
    <dgm:cxn modelId="{E24DAA75-EAEC-478A-9F13-C1D51D6F6491}" type="presParOf" srcId="{B4DE867F-63B0-40D4-BE64-6BD180EFBFCD}" destId="{DD3F4F83-C7CB-4D19-A9AF-1987AC55FFEE}" srcOrd="4" destOrd="0" presId="urn:microsoft.com/office/officeart/2005/8/layout/radial5"/>
    <dgm:cxn modelId="{487296FE-86C5-4D1D-A349-CDEB75D1B39F}" type="presParOf" srcId="{B4DE867F-63B0-40D4-BE64-6BD180EFBFCD}" destId="{757BA244-0E67-4462-8B73-DF89746AB3E2}" srcOrd="5" destOrd="0" presId="urn:microsoft.com/office/officeart/2005/8/layout/radial5"/>
    <dgm:cxn modelId="{D55A4624-7DF8-4113-BC21-6C66F08D83F8}" type="presParOf" srcId="{757BA244-0E67-4462-8B73-DF89746AB3E2}" destId="{2EB01645-D4C7-49D8-84A7-60A2C2CB4CD7}" srcOrd="0" destOrd="0" presId="urn:microsoft.com/office/officeart/2005/8/layout/radial5"/>
    <dgm:cxn modelId="{D8E54703-7DBF-4D2A-9D47-44C0FA9E7DE4}" type="presParOf" srcId="{B4DE867F-63B0-40D4-BE64-6BD180EFBFCD}" destId="{DE4DFC3D-1AA0-41AF-BD6A-0EF4E20CA6C8}" srcOrd="6" destOrd="0" presId="urn:microsoft.com/office/officeart/2005/8/layout/radial5"/>
    <dgm:cxn modelId="{9262D4E0-1AE1-4441-963E-D2F8CE903515}" type="presParOf" srcId="{B4DE867F-63B0-40D4-BE64-6BD180EFBFCD}" destId="{1CA53BDF-C124-4FEB-B761-FB702138BD12}" srcOrd="7" destOrd="0" presId="urn:microsoft.com/office/officeart/2005/8/layout/radial5"/>
    <dgm:cxn modelId="{9478B433-C9BE-4020-8FE6-E201A27CAF16}" type="presParOf" srcId="{1CA53BDF-C124-4FEB-B761-FB702138BD12}" destId="{873AB161-3082-4DCC-B425-443F2F6DF29B}" srcOrd="0" destOrd="0" presId="urn:microsoft.com/office/officeart/2005/8/layout/radial5"/>
    <dgm:cxn modelId="{7BFC22FD-9DAA-4536-9D9A-C97D364DA915}" type="presParOf" srcId="{B4DE867F-63B0-40D4-BE64-6BD180EFBFCD}" destId="{962F919E-53EF-41E5-B7C7-7B5D26348A53}" srcOrd="8"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33FB278-B13F-4DA1-A260-2DB81FE0D6D7}" type="doc">
      <dgm:prSet loTypeId="urn:microsoft.com/office/officeart/2008/layout/VerticalAccentList" loCatId="list" qsTypeId="urn:microsoft.com/office/officeart/2005/8/quickstyle/simple1" qsCatId="simple" csTypeId="urn:microsoft.com/office/officeart/2005/8/colors/accent1_3" csCatId="accent1" phldr="1"/>
      <dgm:spPr/>
      <dgm:t>
        <a:bodyPr/>
        <a:lstStyle/>
        <a:p>
          <a:endParaRPr lang="zh-CN" altLang="en-US"/>
        </a:p>
      </dgm:t>
    </dgm:pt>
    <dgm:pt modelId="{04356B46-88AF-46DE-813E-3F404DFF9768}">
      <dgm:prSet phldrT="[文本]" custT="1"/>
      <dgm:spPr/>
      <dgm:t>
        <a:bodyPr/>
        <a:lstStyle/>
        <a:p>
          <a:pPr algn="ctr"/>
          <a:r>
            <a:rPr lang="zh-CN" altLang="en-US" sz="3200" b="1">
              <a:solidFill>
                <a:schemeClr val="tx2">
                  <a:lumMod val="75000"/>
                </a:schemeClr>
              </a:solidFill>
              <a:latin typeface="微软雅黑" panose="020B0503020204020204" pitchFamily="34" charset="-122"/>
              <a:ea typeface="微软雅黑" panose="020B0503020204020204" pitchFamily="34" charset="-122"/>
            </a:rPr>
            <a:t>漏洞扫描</a:t>
          </a:r>
        </a:p>
      </dgm:t>
    </dgm:pt>
    <dgm:pt modelId="{00232F68-2EA2-4230-B9CE-3CC3AC4D9305}" type="parTrans" cxnId="{9779DDAA-6D82-40EC-8C49-65AB7C6D119E}">
      <dgm:prSet/>
      <dgm:spPr/>
      <dgm:t>
        <a:bodyPr/>
        <a:lstStyle/>
        <a:p>
          <a:pPr algn="ctr"/>
          <a:endParaRPr lang="zh-CN" altLang="en-US"/>
        </a:p>
      </dgm:t>
    </dgm:pt>
    <dgm:pt modelId="{1A3176BB-891A-4588-8015-395D551D6688}" type="sibTrans" cxnId="{9779DDAA-6D82-40EC-8C49-65AB7C6D119E}">
      <dgm:prSet/>
      <dgm:spPr/>
      <dgm:t>
        <a:bodyPr/>
        <a:lstStyle/>
        <a:p>
          <a:pPr algn="ctr"/>
          <a:endParaRPr lang="zh-CN" altLang="en-US"/>
        </a:p>
      </dgm:t>
    </dgm:pt>
    <dgm:pt modelId="{F133272C-00B9-418F-8317-C85D581F7517}" type="pres">
      <dgm:prSet presAssocID="{A33FB278-B13F-4DA1-A260-2DB81FE0D6D7}" presName="Name0" presStyleCnt="0">
        <dgm:presLayoutVars>
          <dgm:chMax/>
          <dgm:chPref/>
          <dgm:dir/>
        </dgm:presLayoutVars>
      </dgm:prSet>
      <dgm:spPr/>
      <dgm:t>
        <a:bodyPr/>
        <a:lstStyle/>
        <a:p>
          <a:endParaRPr lang="zh-CN" altLang="en-US"/>
        </a:p>
      </dgm:t>
    </dgm:pt>
    <dgm:pt modelId="{437DCD07-5FA9-4068-8495-28006CDACBCD}" type="pres">
      <dgm:prSet presAssocID="{04356B46-88AF-46DE-813E-3F404DFF9768}" presName="parenttextcomposite" presStyleCnt="0"/>
      <dgm:spPr/>
    </dgm:pt>
    <dgm:pt modelId="{4F5178EB-5C22-4C8B-8B62-EA0CE20DAA1C}" type="pres">
      <dgm:prSet presAssocID="{04356B46-88AF-46DE-813E-3F404DFF9768}" presName="parenttext" presStyleLbl="revTx" presStyleIdx="0" presStyleCnt="1">
        <dgm:presLayoutVars>
          <dgm:chMax/>
          <dgm:chPref val="2"/>
          <dgm:bulletEnabled val="1"/>
        </dgm:presLayoutVars>
      </dgm:prSet>
      <dgm:spPr/>
      <dgm:t>
        <a:bodyPr/>
        <a:lstStyle/>
        <a:p>
          <a:endParaRPr lang="zh-CN" altLang="en-US"/>
        </a:p>
      </dgm:t>
    </dgm:pt>
    <dgm:pt modelId="{0C235DC3-85A0-490F-AD32-A0116A513998}" type="pres">
      <dgm:prSet presAssocID="{04356B46-88AF-46DE-813E-3F404DFF9768}" presName="parallelogramComposite" presStyleCnt="0"/>
      <dgm:spPr/>
    </dgm:pt>
    <dgm:pt modelId="{2A1148FC-5E0D-401D-8DCB-2AC54822FE06}" type="pres">
      <dgm:prSet presAssocID="{04356B46-88AF-46DE-813E-3F404DFF9768}" presName="parallelogram1" presStyleLbl="alignNode1" presStyleIdx="0" presStyleCnt="7"/>
      <dgm:spPr/>
    </dgm:pt>
    <dgm:pt modelId="{9C3BCCA9-CA89-4CB5-BAF2-596E39626768}" type="pres">
      <dgm:prSet presAssocID="{04356B46-88AF-46DE-813E-3F404DFF9768}" presName="parallelogram2" presStyleLbl="alignNode1" presStyleIdx="1" presStyleCnt="7"/>
      <dgm:spPr/>
    </dgm:pt>
    <dgm:pt modelId="{36E26468-A878-4C9F-A9BC-1C7709EC9126}" type="pres">
      <dgm:prSet presAssocID="{04356B46-88AF-46DE-813E-3F404DFF9768}" presName="parallelogram3" presStyleLbl="alignNode1" presStyleIdx="2" presStyleCnt="7"/>
      <dgm:spPr/>
    </dgm:pt>
    <dgm:pt modelId="{B81C1C23-24BE-4B34-944E-8F5BDBB86483}" type="pres">
      <dgm:prSet presAssocID="{04356B46-88AF-46DE-813E-3F404DFF9768}" presName="parallelogram4" presStyleLbl="alignNode1" presStyleIdx="3" presStyleCnt="7"/>
      <dgm:spPr/>
    </dgm:pt>
    <dgm:pt modelId="{529E3D29-1513-4C61-AD00-EBCF5A6970BE}" type="pres">
      <dgm:prSet presAssocID="{04356B46-88AF-46DE-813E-3F404DFF9768}" presName="parallelogram5" presStyleLbl="alignNode1" presStyleIdx="4" presStyleCnt="7"/>
      <dgm:spPr/>
    </dgm:pt>
    <dgm:pt modelId="{69BD50BE-A532-4955-A01B-B2ED46C53470}" type="pres">
      <dgm:prSet presAssocID="{04356B46-88AF-46DE-813E-3F404DFF9768}" presName="parallelogram6" presStyleLbl="alignNode1" presStyleIdx="5" presStyleCnt="7"/>
      <dgm:spPr/>
    </dgm:pt>
    <dgm:pt modelId="{4B998411-1A3A-46AA-952E-09EBBE366CDA}" type="pres">
      <dgm:prSet presAssocID="{04356B46-88AF-46DE-813E-3F404DFF9768}" presName="parallelogram7" presStyleLbl="alignNode1" presStyleIdx="6" presStyleCnt="7"/>
      <dgm:spPr/>
    </dgm:pt>
  </dgm:ptLst>
  <dgm:cxnLst>
    <dgm:cxn modelId="{5DBC521D-E819-441D-9292-BEF385A896FA}" type="presOf" srcId="{04356B46-88AF-46DE-813E-3F404DFF9768}" destId="{4F5178EB-5C22-4C8B-8B62-EA0CE20DAA1C}" srcOrd="0" destOrd="0" presId="urn:microsoft.com/office/officeart/2008/layout/VerticalAccentList"/>
    <dgm:cxn modelId="{CB460343-502D-4391-8EF2-C7EF09804A29}" type="presOf" srcId="{A33FB278-B13F-4DA1-A260-2DB81FE0D6D7}" destId="{F133272C-00B9-418F-8317-C85D581F7517}" srcOrd="0" destOrd="0" presId="urn:microsoft.com/office/officeart/2008/layout/VerticalAccentList"/>
    <dgm:cxn modelId="{9779DDAA-6D82-40EC-8C49-65AB7C6D119E}" srcId="{A33FB278-B13F-4DA1-A260-2DB81FE0D6D7}" destId="{04356B46-88AF-46DE-813E-3F404DFF9768}" srcOrd="0" destOrd="0" parTransId="{00232F68-2EA2-4230-B9CE-3CC3AC4D9305}" sibTransId="{1A3176BB-891A-4588-8015-395D551D6688}"/>
    <dgm:cxn modelId="{104B877C-9A5A-4894-B7C9-8E833DFE23AA}" type="presParOf" srcId="{F133272C-00B9-418F-8317-C85D581F7517}" destId="{437DCD07-5FA9-4068-8495-28006CDACBCD}" srcOrd="0" destOrd="0" presId="urn:microsoft.com/office/officeart/2008/layout/VerticalAccentList"/>
    <dgm:cxn modelId="{4A25CF6B-8653-4727-BFCE-126F4798AA1A}" type="presParOf" srcId="{437DCD07-5FA9-4068-8495-28006CDACBCD}" destId="{4F5178EB-5C22-4C8B-8B62-EA0CE20DAA1C}" srcOrd="0" destOrd="0" presId="urn:microsoft.com/office/officeart/2008/layout/VerticalAccentList"/>
    <dgm:cxn modelId="{D5A0D0AA-7834-4E07-8F4A-014F88430C81}" type="presParOf" srcId="{F133272C-00B9-418F-8317-C85D581F7517}" destId="{0C235DC3-85A0-490F-AD32-A0116A513998}" srcOrd="1" destOrd="0" presId="urn:microsoft.com/office/officeart/2008/layout/VerticalAccentList"/>
    <dgm:cxn modelId="{BDD13E0D-7775-4292-AA26-B131B21DF74A}" type="presParOf" srcId="{0C235DC3-85A0-490F-AD32-A0116A513998}" destId="{2A1148FC-5E0D-401D-8DCB-2AC54822FE06}" srcOrd="0" destOrd="0" presId="urn:microsoft.com/office/officeart/2008/layout/VerticalAccentList"/>
    <dgm:cxn modelId="{399C253E-7F8D-485B-97CA-855E2ED17A8C}" type="presParOf" srcId="{0C235DC3-85A0-490F-AD32-A0116A513998}" destId="{9C3BCCA9-CA89-4CB5-BAF2-596E39626768}" srcOrd="1" destOrd="0" presId="urn:microsoft.com/office/officeart/2008/layout/VerticalAccentList"/>
    <dgm:cxn modelId="{4FD5AC5A-608E-4EE9-91E5-ADE754254311}" type="presParOf" srcId="{0C235DC3-85A0-490F-AD32-A0116A513998}" destId="{36E26468-A878-4C9F-A9BC-1C7709EC9126}" srcOrd="2" destOrd="0" presId="urn:microsoft.com/office/officeart/2008/layout/VerticalAccentList"/>
    <dgm:cxn modelId="{B4DA2481-93E1-477E-B238-0E4673EB15B9}" type="presParOf" srcId="{0C235DC3-85A0-490F-AD32-A0116A513998}" destId="{B81C1C23-24BE-4B34-944E-8F5BDBB86483}" srcOrd="3" destOrd="0" presId="urn:microsoft.com/office/officeart/2008/layout/VerticalAccentList"/>
    <dgm:cxn modelId="{131F0A34-9385-4134-BD0B-ADAAC968EC5C}" type="presParOf" srcId="{0C235DC3-85A0-490F-AD32-A0116A513998}" destId="{529E3D29-1513-4C61-AD00-EBCF5A6970BE}" srcOrd="4" destOrd="0" presId="urn:microsoft.com/office/officeart/2008/layout/VerticalAccentList"/>
    <dgm:cxn modelId="{3048B376-A8DC-46DF-97E7-E54F3FB2EA04}" type="presParOf" srcId="{0C235DC3-85A0-490F-AD32-A0116A513998}" destId="{69BD50BE-A532-4955-A01B-B2ED46C53470}" srcOrd="5" destOrd="0" presId="urn:microsoft.com/office/officeart/2008/layout/VerticalAccentList"/>
    <dgm:cxn modelId="{AD9CA7D8-5CAF-4CAA-AA6D-AE9ED6BBDCFC}" type="presParOf" srcId="{0C235DC3-85A0-490F-AD32-A0116A513998}" destId="{4B998411-1A3A-46AA-952E-09EBBE366CDA}"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F688381-A083-46D0-9DFB-4F1D70D45FFD}" type="doc">
      <dgm:prSet loTypeId="urn:microsoft.com/office/officeart/2005/8/layout/matrix1" loCatId="matrix" qsTypeId="urn:microsoft.com/office/officeart/2005/8/quickstyle/simple3" qsCatId="simple" csTypeId="urn:microsoft.com/office/officeart/2005/8/colors/accent5_5" csCatId="accent5" phldr="1"/>
      <dgm:spPr/>
      <dgm:t>
        <a:bodyPr/>
        <a:lstStyle/>
        <a:p>
          <a:endParaRPr lang="zh-CN" altLang="en-US"/>
        </a:p>
      </dgm:t>
    </dgm:pt>
    <dgm:pt modelId="{A37BB833-A3DD-4AAD-96C4-31BD112CD389}">
      <dgm:prSet phldrT="[文本]" custT="1"/>
      <dgm:spPr/>
      <dgm:t>
        <a:bodyPr/>
        <a:lstStyle/>
        <a:p>
          <a:r>
            <a:rPr lang="zh-CN" altLang="en-US" b="0">
              <a:latin typeface="微软雅黑" pitchFamily="34" charset="-122"/>
              <a:ea typeface="微软雅黑" pitchFamily="34" charset="-122"/>
            </a:rPr>
            <a:t>漏洞扫描</a:t>
          </a:r>
          <a:endParaRPr lang="zh-CN" altLang="en-US" b="0" dirty="0">
            <a:latin typeface="微软雅黑" pitchFamily="34" charset="-122"/>
            <a:ea typeface="微软雅黑" pitchFamily="34" charset="-122"/>
          </a:endParaRPr>
        </a:p>
      </dgm:t>
    </dgm:pt>
    <dgm:pt modelId="{51584CD9-B568-4F47-B257-B4B2C605FBF1}" type="parTrans" cxnId="{6CF9C255-24BD-4FAB-B6A8-B0D6B615F742}">
      <dgm:prSet/>
      <dgm:spPr/>
      <dgm:t>
        <a:bodyPr/>
        <a:lstStyle/>
        <a:p>
          <a:endParaRPr lang="zh-CN" altLang="en-US"/>
        </a:p>
      </dgm:t>
    </dgm:pt>
    <dgm:pt modelId="{D996CF72-58B6-4F74-9575-DE241AD30454}" type="sibTrans" cxnId="{6CF9C255-24BD-4FAB-B6A8-B0D6B615F742}">
      <dgm:prSet/>
      <dgm:spPr/>
      <dgm:t>
        <a:bodyPr/>
        <a:lstStyle/>
        <a:p>
          <a:endParaRPr lang="zh-CN" altLang="en-US"/>
        </a:p>
      </dgm:t>
    </dgm:pt>
    <dgm:pt modelId="{DF6AE8DE-A99A-4DB6-867D-1EEFC5693106}">
      <dgm:prSet phldrT="[文本]"/>
      <dgm:spPr/>
      <dgm:t>
        <a:bodyPr/>
        <a:lstStyle/>
        <a:p>
          <a:r>
            <a:rPr lang="zh-CN" altLang="zh-CN" b="0">
              <a:latin typeface="微软雅黑" pitchFamily="34" charset="-122"/>
              <a:ea typeface="微软雅黑" pitchFamily="34" charset="-122"/>
            </a:rPr>
            <a:t>网络拓扑和操作系统脆弱点</a:t>
          </a:r>
          <a:endParaRPr lang="zh-CN" altLang="en-US" b="0" dirty="0">
            <a:latin typeface="微软雅黑" pitchFamily="34" charset="-122"/>
            <a:ea typeface="微软雅黑" pitchFamily="34" charset="-122"/>
          </a:endParaRPr>
        </a:p>
      </dgm:t>
    </dgm:pt>
    <dgm:pt modelId="{26CE0A8D-40CF-479C-A629-0965C713160D}" type="parTrans" cxnId="{A1D24081-620F-4218-91D4-93754A26FEAD}">
      <dgm:prSet/>
      <dgm:spPr/>
      <dgm:t>
        <a:bodyPr/>
        <a:lstStyle/>
        <a:p>
          <a:endParaRPr lang="zh-CN" altLang="en-US"/>
        </a:p>
      </dgm:t>
    </dgm:pt>
    <dgm:pt modelId="{20C7DB6C-B5A4-4EC7-985E-06EF6F32B10B}" type="sibTrans" cxnId="{A1D24081-620F-4218-91D4-93754A26FEAD}">
      <dgm:prSet/>
      <dgm:spPr/>
      <dgm:t>
        <a:bodyPr/>
        <a:lstStyle/>
        <a:p>
          <a:endParaRPr lang="zh-CN" altLang="en-US"/>
        </a:p>
      </dgm:t>
    </dgm:pt>
    <dgm:pt modelId="{F97BD20B-7577-4378-A7A4-00020CC8C8D2}">
      <dgm:prSet phldrT="[文本]"/>
      <dgm:spPr/>
      <dgm:t>
        <a:bodyPr/>
        <a:lstStyle/>
        <a:p>
          <a:r>
            <a:rPr lang="zh-CN" altLang="zh-CN" b="0">
              <a:latin typeface="微软雅黑" pitchFamily="34" charset="-122"/>
              <a:ea typeface="微软雅黑" pitchFamily="34" charset="-122"/>
            </a:rPr>
            <a:t>开放的端口和运行的服务</a:t>
          </a:r>
          <a:endParaRPr lang="zh-CN" altLang="en-US" b="0" dirty="0"/>
        </a:p>
      </dgm:t>
    </dgm:pt>
    <dgm:pt modelId="{B417071F-6DD9-45A1-8817-8B86E2FA6FEC}" type="parTrans" cxnId="{25752631-4CC1-4924-A529-67E6ED40E481}">
      <dgm:prSet/>
      <dgm:spPr/>
      <dgm:t>
        <a:bodyPr/>
        <a:lstStyle/>
        <a:p>
          <a:endParaRPr lang="zh-CN" altLang="en-US"/>
        </a:p>
      </dgm:t>
    </dgm:pt>
    <dgm:pt modelId="{B45324B0-960D-42F5-8D93-AC63D2926794}" type="sibTrans" cxnId="{25752631-4CC1-4924-A529-67E6ED40E481}">
      <dgm:prSet/>
      <dgm:spPr/>
      <dgm:t>
        <a:bodyPr/>
        <a:lstStyle/>
        <a:p>
          <a:endParaRPr lang="zh-CN" altLang="en-US"/>
        </a:p>
      </dgm:t>
    </dgm:pt>
    <dgm:pt modelId="{06D9C5E9-616A-4594-9D2F-061C7DB1307E}">
      <dgm:prSet phldrT="[文本]"/>
      <dgm:spPr/>
      <dgm:t>
        <a:bodyPr/>
        <a:lstStyle/>
        <a:p>
          <a:r>
            <a:rPr lang="zh-CN" altLang="zh-CN" b="0">
              <a:latin typeface="微软雅黑" pitchFamily="34" charset="-122"/>
              <a:ea typeface="微软雅黑" pitchFamily="34" charset="-122"/>
            </a:rPr>
            <a:t>应用程序和服务脆弱点</a:t>
          </a:r>
          <a:endParaRPr lang="zh-CN" altLang="en-US" b="0" dirty="0"/>
        </a:p>
      </dgm:t>
    </dgm:pt>
    <dgm:pt modelId="{FDE62A52-AB66-48AA-942B-15C3CC96D4C6}" type="parTrans" cxnId="{329D5C77-9010-4E47-A5F5-75C3E5632402}">
      <dgm:prSet/>
      <dgm:spPr/>
      <dgm:t>
        <a:bodyPr/>
        <a:lstStyle/>
        <a:p>
          <a:endParaRPr lang="zh-CN" altLang="en-US"/>
        </a:p>
      </dgm:t>
    </dgm:pt>
    <dgm:pt modelId="{BFD752DC-2233-49E1-9D1C-B2030896BF9E}" type="sibTrans" cxnId="{329D5C77-9010-4E47-A5F5-75C3E5632402}">
      <dgm:prSet/>
      <dgm:spPr/>
      <dgm:t>
        <a:bodyPr/>
        <a:lstStyle/>
        <a:p>
          <a:endParaRPr lang="zh-CN" altLang="en-US"/>
        </a:p>
      </dgm:t>
    </dgm:pt>
    <dgm:pt modelId="{B3FDACB7-427E-424D-B518-DDB6ABA9C0B3}">
      <dgm:prSet phldrT="[文本]"/>
      <dgm:spPr/>
      <dgm:t>
        <a:bodyPr/>
        <a:lstStyle/>
        <a:p>
          <a:r>
            <a:rPr lang="zh-CN" altLang="zh-CN" b="0">
              <a:latin typeface="微软雅黑" pitchFamily="34" charset="-122"/>
              <a:ea typeface="微软雅黑" pitchFamily="34" charset="-122"/>
            </a:rPr>
            <a:t>应用程序和服务器配置错误</a:t>
          </a:r>
          <a:endParaRPr lang="zh-CN" altLang="en-US" b="0" dirty="0"/>
        </a:p>
      </dgm:t>
    </dgm:pt>
    <dgm:pt modelId="{BCC634CC-79BB-42B6-8E24-CD0808B8DB46}" type="parTrans" cxnId="{BF5DBF1C-866C-4E3A-AB26-ACDE88F30017}">
      <dgm:prSet/>
      <dgm:spPr/>
      <dgm:t>
        <a:bodyPr/>
        <a:lstStyle/>
        <a:p>
          <a:endParaRPr lang="zh-CN" altLang="en-US"/>
        </a:p>
      </dgm:t>
    </dgm:pt>
    <dgm:pt modelId="{CB4CF4A0-B740-4FD7-850F-90F61B0EF067}" type="sibTrans" cxnId="{BF5DBF1C-866C-4E3A-AB26-ACDE88F30017}">
      <dgm:prSet/>
      <dgm:spPr/>
      <dgm:t>
        <a:bodyPr/>
        <a:lstStyle/>
        <a:p>
          <a:endParaRPr lang="zh-CN" altLang="en-US"/>
        </a:p>
      </dgm:t>
    </dgm:pt>
    <dgm:pt modelId="{10EE9E85-BE27-413D-9C18-2FC04A69BC39}" type="pres">
      <dgm:prSet presAssocID="{5F688381-A083-46D0-9DFB-4F1D70D45FFD}" presName="diagram" presStyleCnt="0">
        <dgm:presLayoutVars>
          <dgm:chMax val="1"/>
          <dgm:dir/>
          <dgm:animLvl val="ctr"/>
          <dgm:resizeHandles val="exact"/>
        </dgm:presLayoutVars>
      </dgm:prSet>
      <dgm:spPr/>
      <dgm:t>
        <a:bodyPr/>
        <a:lstStyle/>
        <a:p>
          <a:endParaRPr lang="zh-CN" altLang="en-US"/>
        </a:p>
      </dgm:t>
    </dgm:pt>
    <dgm:pt modelId="{51FDB16D-85DA-4795-AF63-A3AE0D39553E}" type="pres">
      <dgm:prSet presAssocID="{5F688381-A083-46D0-9DFB-4F1D70D45FFD}" presName="matrix" presStyleCnt="0"/>
      <dgm:spPr/>
    </dgm:pt>
    <dgm:pt modelId="{0376462F-9B8A-4F73-B670-FA232F1ADF0E}" type="pres">
      <dgm:prSet presAssocID="{5F688381-A083-46D0-9DFB-4F1D70D45FFD}" presName="tile1" presStyleLbl="node1" presStyleIdx="0" presStyleCnt="4"/>
      <dgm:spPr/>
      <dgm:t>
        <a:bodyPr/>
        <a:lstStyle/>
        <a:p>
          <a:endParaRPr lang="zh-CN" altLang="en-US"/>
        </a:p>
      </dgm:t>
    </dgm:pt>
    <dgm:pt modelId="{F8EF17D4-9CE5-4894-A06E-11ACFF292138}" type="pres">
      <dgm:prSet presAssocID="{5F688381-A083-46D0-9DFB-4F1D70D45FFD}" presName="tile1text" presStyleLbl="node1" presStyleIdx="0" presStyleCnt="4">
        <dgm:presLayoutVars>
          <dgm:chMax val="0"/>
          <dgm:chPref val="0"/>
          <dgm:bulletEnabled val="1"/>
        </dgm:presLayoutVars>
      </dgm:prSet>
      <dgm:spPr/>
      <dgm:t>
        <a:bodyPr/>
        <a:lstStyle/>
        <a:p>
          <a:endParaRPr lang="zh-CN" altLang="en-US"/>
        </a:p>
      </dgm:t>
    </dgm:pt>
    <dgm:pt modelId="{C20CDF0E-52EE-473D-A355-4394ED183FCE}" type="pres">
      <dgm:prSet presAssocID="{5F688381-A083-46D0-9DFB-4F1D70D45FFD}" presName="tile2" presStyleLbl="node1" presStyleIdx="1" presStyleCnt="4"/>
      <dgm:spPr/>
      <dgm:t>
        <a:bodyPr/>
        <a:lstStyle/>
        <a:p>
          <a:endParaRPr lang="zh-CN" altLang="en-US"/>
        </a:p>
      </dgm:t>
    </dgm:pt>
    <dgm:pt modelId="{90E04256-EC6F-4D77-8C24-710D932A119A}" type="pres">
      <dgm:prSet presAssocID="{5F688381-A083-46D0-9DFB-4F1D70D45FFD}" presName="tile2text" presStyleLbl="node1" presStyleIdx="1" presStyleCnt="4">
        <dgm:presLayoutVars>
          <dgm:chMax val="0"/>
          <dgm:chPref val="0"/>
          <dgm:bulletEnabled val="1"/>
        </dgm:presLayoutVars>
      </dgm:prSet>
      <dgm:spPr/>
      <dgm:t>
        <a:bodyPr/>
        <a:lstStyle/>
        <a:p>
          <a:endParaRPr lang="zh-CN" altLang="en-US"/>
        </a:p>
      </dgm:t>
    </dgm:pt>
    <dgm:pt modelId="{55E6283C-0A03-4528-92EA-3382A73AFC3B}" type="pres">
      <dgm:prSet presAssocID="{5F688381-A083-46D0-9DFB-4F1D70D45FFD}" presName="tile3" presStyleLbl="node1" presStyleIdx="2" presStyleCnt="4"/>
      <dgm:spPr/>
      <dgm:t>
        <a:bodyPr/>
        <a:lstStyle/>
        <a:p>
          <a:endParaRPr lang="zh-CN" altLang="en-US"/>
        </a:p>
      </dgm:t>
    </dgm:pt>
    <dgm:pt modelId="{29C23D86-43BD-40C5-84DC-25FB52545FE2}" type="pres">
      <dgm:prSet presAssocID="{5F688381-A083-46D0-9DFB-4F1D70D45FFD}" presName="tile3text" presStyleLbl="node1" presStyleIdx="2" presStyleCnt="4">
        <dgm:presLayoutVars>
          <dgm:chMax val="0"/>
          <dgm:chPref val="0"/>
          <dgm:bulletEnabled val="1"/>
        </dgm:presLayoutVars>
      </dgm:prSet>
      <dgm:spPr/>
      <dgm:t>
        <a:bodyPr/>
        <a:lstStyle/>
        <a:p>
          <a:endParaRPr lang="zh-CN" altLang="en-US"/>
        </a:p>
      </dgm:t>
    </dgm:pt>
    <dgm:pt modelId="{1F8A837F-0ED8-4E7D-868E-0DBEDCA9A071}" type="pres">
      <dgm:prSet presAssocID="{5F688381-A083-46D0-9DFB-4F1D70D45FFD}" presName="tile4" presStyleLbl="node1" presStyleIdx="3" presStyleCnt="4"/>
      <dgm:spPr/>
      <dgm:t>
        <a:bodyPr/>
        <a:lstStyle/>
        <a:p>
          <a:endParaRPr lang="zh-CN" altLang="en-US"/>
        </a:p>
      </dgm:t>
    </dgm:pt>
    <dgm:pt modelId="{5FFAB40A-E038-4095-845D-B04E7D12FF22}" type="pres">
      <dgm:prSet presAssocID="{5F688381-A083-46D0-9DFB-4F1D70D45FFD}" presName="tile4text" presStyleLbl="node1" presStyleIdx="3" presStyleCnt="4">
        <dgm:presLayoutVars>
          <dgm:chMax val="0"/>
          <dgm:chPref val="0"/>
          <dgm:bulletEnabled val="1"/>
        </dgm:presLayoutVars>
      </dgm:prSet>
      <dgm:spPr/>
      <dgm:t>
        <a:bodyPr/>
        <a:lstStyle/>
        <a:p>
          <a:endParaRPr lang="zh-CN" altLang="en-US"/>
        </a:p>
      </dgm:t>
    </dgm:pt>
    <dgm:pt modelId="{565EA62D-F989-43BE-AC87-B3A4E52FABD8}" type="pres">
      <dgm:prSet presAssocID="{5F688381-A083-46D0-9DFB-4F1D70D45FFD}" presName="centerTile" presStyleLbl="fgShp" presStyleIdx="0" presStyleCnt="1">
        <dgm:presLayoutVars>
          <dgm:chMax val="0"/>
          <dgm:chPref val="0"/>
        </dgm:presLayoutVars>
      </dgm:prSet>
      <dgm:spPr/>
      <dgm:t>
        <a:bodyPr/>
        <a:lstStyle/>
        <a:p>
          <a:endParaRPr lang="zh-CN" altLang="en-US"/>
        </a:p>
      </dgm:t>
    </dgm:pt>
  </dgm:ptLst>
  <dgm:cxnLst>
    <dgm:cxn modelId="{6CF9C255-24BD-4FAB-B6A8-B0D6B615F742}" srcId="{5F688381-A083-46D0-9DFB-4F1D70D45FFD}" destId="{A37BB833-A3DD-4AAD-96C4-31BD112CD389}" srcOrd="0" destOrd="0" parTransId="{51584CD9-B568-4F47-B257-B4B2C605FBF1}" sibTransId="{D996CF72-58B6-4F74-9575-DE241AD30454}"/>
    <dgm:cxn modelId="{148A3BCB-17E2-4594-B199-47FB8A917C3B}" type="presOf" srcId="{F97BD20B-7577-4378-A7A4-00020CC8C8D2}" destId="{90E04256-EC6F-4D77-8C24-710D932A119A}" srcOrd="1" destOrd="0" presId="urn:microsoft.com/office/officeart/2005/8/layout/matrix1"/>
    <dgm:cxn modelId="{0E925B6A-4D5C-44E2-A19C-A09CAD7FBD3F}" type="presOf" srcId="{5F688381-A083-46D0-9DFB-4F1D70D45FFD}" destId="{10EE9E85-BE27-413D-9C18-2FC04A69BC39}" srcOrd="0" destOrd="0" presId="urn:microsoft.com/office/officeart/2005/8/layout/matrix1"/>
    <dgm:cxn modelId="{E58DCA60-4AA3-4D3A-9517-9045F1C3BC87}" type="presOf" srcId="{06D9C5E9-616A-4594-9D2F-061C7DB1307E}" destId="{29C23D86-43BD-40C5-84DC-25FB52545FE2}" srcOrd="1" destOrd="0" presId="urn:microsoft.com/office/officeart/2005/8/layout/matrix1"/>
    <dgm:cxn modelId="{25752631-4CC1-4924-A529-67E6ED40E481}" srcId="{A37BB833-A3DD-4AAD-96C4-31BD112CD389}" destId="{F97BD20B-7577-4378-A7A4-00020CC8C8D2}" srcOrd="1" destOrd="0" parTransId="{B417071F-6DD9-45A1-8817-8B86E2FA6FEC}" sibTransId="{B45324B0-960D-42F5-8D93-AC63D2926794}"/>
    <dgm:cxn modelId="{D5FBCE0D-E249-4AF0-9849-5C16013FF39C}" type="presOf" srcId="{DF6AE8DE-A99A-4DB6-867D-1EEFC5693106}" destId="{0376462F-9B8A-4F73-B670-FA232F1ADF0E}" srcOrd="0" destOrd="0" presId="urn:microsoft.com/office/officeart/2005/8/layout/matrix1"/>
    <dgm:cxn modelId="{FE9E4F4E-60B0-42EA-8014-B39D9836095B}" type="presOf" srcId="{DF6AE8DE-A99A-4DB6-867D-1EEFC5693106}" destId="{F8EF17D4-9CE5-4894-A06E-11ACFF292138}" srcOrd="1" destOrd="0" presId="urn:microsoft.com/office/officeart/2005/8/layout/matrix1"/>
    <dgm:cxn modelId="{5309A01C-3939-48D0-806A-86E864E7ABC5}" type="presOf" srcId="{B3FDACB7-427E-424D-B518-DDB6ABA9C0B3}" destId="{5FFAB40A-E038-4095-845D-B04E7D12FF22}" srcOrd="1" destOrd="0" presId="urn:microsoft.com/office/officeart/2005/8/layout/matrix1"/>
    <dgm:cxn modelId="{A1D24081-620F-4218-91D4-93754A26FEAD}" srcId="{A37BB833-A3DD-4AAD-96C4-31BD112CD389}" destId="{DF6AE8DE-A99A-4DB6-867D-1EEFC5693106}" srcOrd="0" destOrd="0" parTransId="{26CE0A8D-40CF-479C-A629-0965C713160D}" sibTransId="{20C7DB6C-B5A4-4EC7-985E-06EF6F32B10B}"/>
    <dgm:cxn modelId="{D3C103DB-E385-40B7-94CC-93752BB1BA2B}" type="presOf" srcId="{A37BB833-A3DD-4AAD-96C4-31BD112CD389}" destId="{565EA62D-F989-43BE-AC87-B3A4E52FABD8}" srcOrd="0" destOrd="0" presId="urn:microsoft.com/office/officeart/2005/8/layout/matrix1"/>
    <dgm:cxn modelId="{391F0318-AA8B-4739-ADC8-7F65F859284D}" type="presOf" srcId="{06D9C5E9-616A-4594-9D2F-061C7DB1307E}" destId="{55E6283C-0A03-4528-92EA-3382A73AFC3B}" srcOrd="0" destOrd="0" presId="urn:microsoft.com/office/officeart/2005/8/layout/matrix1"/>
    <dgm:cxn modelId="{EF4D6678-F770-4070-9908-E6E6AB5EECC7}" type="presOf" srcId="{B3FDACB7-427E-424D-B518-DDB6ABA9C0B3}" destId="{1F8A837F-0ED8-4E7D-868E-0DBEDCA9A071}" srcOrd="0" destOrd="0" presId="urn:microsoft.com/office/officeart/2005/8/layout/matrix1"/>
    <dgm:cxn modelId="{329D5C77-9010-4E47-A5F5-75C3E5632402}" srcId="{A37BB833-A3DD-4AAD-96C4-31BD112CD389}" destId="{06D9C5E9-616A-4594-9D2F-061C7DB1307E}" srcOrd="2" destOrd="0" parTransId="{FDE62A52-AB66-48AA-942B-15C3CC96D4C6}" sibTransId="{BFD752DC-2233-49E1-9D1C-B2030896BF9E}"/>
    <dgm:cxn modelId="{711AABE7-5EEB-4491-8007-C2D1248B7A6D}" type="presOf" srcId="{F97BD20B-7577-4378-A7A4-00020CC8C8D2}" destId="{C20CDF0E-52EE-473D-A355-4394ED183FCE}" srcOrd="0" destOrd="0" presId="urn:microsoft.com/office/officeart/2005/8/layout/matrix1"/>
    <dgm:cxn modelId="{BF5DBF1C-866C-4E3A-AB26-ACDE88F30017}" srcId="{A37BB833-A3DD-4AAD-96C4-31BD112CD389}" destId="{B3FDACB7-427E-424D-B518-DDB6ABA9C0B3}" srcOrd="3" destOrd="0" parTransId="{BCC634CC-79BB-42B6-8E24-CD0808B8DB46}" sibTransId="{CB4CF4A0-B740-4FD7-850F-90F61B0EF067}"/>
    <dgm:cxn modelId="{C9A035AD-F422-4919-92A3-6723C58C91E4}" type="presParOf" srcId="{10EE9E85-BE27-413D-9C18-2FC04A69BC39}" destId="{51FDB16D-85DA-4795-AF63-A3AE0D39553E}" srcOrd="0" destOrd="0" presId="urn:microsoft.com/office/officeart/2005/8/layout/matrix1"/>
    <dgm:cxn modelId="{9E19B410-8A09-41B7-B209-CB7488C2480E}" type="presParOf" srcId="{51FDB16D-85DA-4795-AF63-A3AE0D39553E}" destId="{0376462F-9B8A-4F73-B670-FA232F1ADF0E}" srcOrd="0" destOrd="0" presId="urn:microsoft.com/office/officeart/2005/8/layout/matrix1"/>
    <dgm:cxn modelId="{5F915D4B-04CB-4664-B012-36131EDB1A16}" type="presParOf" srcId="{51FDB16D-85DA-4795-AF63-A3AE0D39553E}" destId="{F8EF17D4-9CE5-4894-A06E-11ACFF292138}" srcOrd="1" destOrd="0" presId="urn:microsoft.com/office/officeart/2005/8/layout/matrix1"/>
    <dgm:cxn modelId="{3E56B3BF-03C5-4B05-8CED-F24C89A94A84}" type="presParOf" srcId="{51FDB16D-85DA-4795-AF63-A3AE0D39553E}" destId="{C20CDF0E-52EE-473D-A355-4394ED183FCE}" srcOrd="2" destOrd="0" presId="urn:microsoft.com/office/officeart/2005/8/layout/matrix1"/>
    <dgm:cxn modelId="{C7D66F34-FC0C-4D89-82B3-F51FA5E9FCF0}" type="presParOf" srcId="{51FDB16D-85DA-4795-AF63-A3AE0D39553E}" destId="{90E04256-EC6F-4D77-8C24-710D932A119A}" srcOrd="3" destOrd="0" presId="urn:microsoft.com/office/officeart/2005/8/layout/matrix1"/>
    <dgm:cxn modelId="{1D902731-6101-415D-BE5D-8CEC55B2C83F}" type="presParOf" srcId="{51FDB16D-85DA-4795-AF63-A3AE0D39553E}" destId="{55E6283C-0A03-4528-92EA-3382A73AFC3B}" srcOrd="4" destOrd="0" presId="urn:microsoft.com/office/officeart/2005/8/layout/matrix1"/>
    <dgm:cxn modelId="{D720F576-8405-45CE-B0B4-BB77E902C39A}" type="presParOf" srcId="{51FDB16D-85DA-4795-AF63-A3AE0D39553E}" destId="{29C23D86-43BD-40C5-84DC-25FB52545FE2}" srcOrd="5" destOrd="0" presId="urn:microsoft.com/office/officeart/2005/8/layout/matrix1"/>
    <dgm:cxn modelId="{117C4156-3C27-4D6F-A91D-E9E70629F22B}" type="presParOf" srcId="{51FDB16D-85DA-4795-AF63-A3AE0D39553E}" destId="{1F8A837F-0ED8-4E7D-868E-0DBEDCA9A071}" srcOrd="6" destOrd="0" presId="urn:microsoft.com/office/officeart/2005/8/layout/matrix1"/>
    <dgm:cxn modelId="{A9B55D91-801D-4360-8756-A3F5378570FA}" type="presParOf" srcId="{51FDB16D-85DA-4795-AF63-A3AE0D39553E}" destId="{5FFAB40A-E038-4095-845D-B04E7D12FF22}" srcOrd="7" destOrd="0" presId="urn:microsoft.com/office/officeart/2005/8/layout/matrix1"/>
    <dgm:cxn modelId="{BA6BAD72-0089-4026-A9DD-F85A7398752F}" type="presParOf" srcId="{10EE9E85-BE27-413D-9C18-2FC04A69BC39}" destId="{565EA62D-F989-43BE-AC87-B3A4E52FABD8}"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723B2D2-0565-40AB-96C8-0C5169C8E9AD}" type="doc">
      <dgm:prSet loTypeId="urn:microsoft.com/office/officeart/2005/8/layout/hProcess9" loCatId="process" qsTypeId="urn:microsoft.com/office/officeart/2005/8/quickstyle/simple1" qsCatId="simple" csTypeId="urn:microsoft.com/office/officeart/2005/8/colors/accent1_2" csCatId="accent1" phldr="1"/>
      <dgm:spPr/>
    </dgm:pt>
    <dgm:pt modelId="{E59FBB87-7F9E-44D9-BE2D-DAD29052AE45}">
      <dgm:prSet phldrT="[文本]"/>
      <dgm:spPr/>
      <dgm:t>
        <a:bodyPr/>
        <a:lstStyle/>
        <a:p>
          <a:r>
            <a:rPr lang="zh-CN" altLang="en-US" dirty="0"/>
            <a:t>探索阶段</a:t>
          </a:r>
        </a:p>
      </dgm:t>
    </dgm:pt>
    <dgm:pt modelId="{383E569B-2466-4137-A67B-4AFB063BCAD2}" type="parTrans" cxnId="{5488112B-6E4B-487B-A469-A5ADCD38D1CB}">
      <dgm:prSet/>
      <dgm:spPr/>
      <dgm:t>
        <a:bodyPr/>
        <a:lstStyle/>
        <a:p>
          <a:endParaRPr lang="zh-CN" altLang="en-US"/>
        </a:p>
      </dgm:t>
    </dgm:pt>
    <dgm:pt modelId="{F408DD0D-7964-41AE-ABA9-F1C9A2B18D5E}" type="sibTrans" cxnId="{5488112B-6E4B-487B-A469-A5ADCD38D1CB}">
      <dgm:prSet/>
      <dgm:spPr/>
      <dgm:t>
        <a:bodyPr/>
        <a:lstStyle/>
        <a:p>
          <a:endParaRPr lang="zh-CN" altLang="en-US"/>
        </a:p>
      </dgm:t>
    </dgm:pt>
    <dgm:pt modelId="{A486FE26-BA5A-426F-BB4F-8F73F7638D53}">
      <dgm:prSet phldrT="[文本]"/>
      <dgm:spPr/>
      <dgm:t>
        <a:bodyPr/>
        <a:lstStyle/>
        <a:p>
          <a:r>
            <a:rPr lang="zh-CN" altLang="en-US" dirty="0"/>
            <a:t>测试阶段</a:t>
          </a:r>
        </a:p>
      </dgm:t>
    </dgm:pt>
    <dgm:pt modelId="{A6722041-5D6B-4022-8637-B4F782C06C19}" type="parTrans" cxnId="{4B5D0B6F-540C-49DD-A2C7-A8FA054A4F08}">
      <dgm:prSet/>
      <dgm:spPr/>
      <dgm:t>
        <a:bodyPr/>
        <a:lstStyle/>
        <a:p>
          <a:endParaRPr lang="zh-CN" altLang="en-US"/>
        </a:p>
      </dgm:t>
    </dgm:pt>
    <dgm:pt modelId="{20EBA8C2-15B6-4CA9-9B4D-B41B7BD11CEB}" type="sibTrans" cxnId="{4B5D0B6F-540C-49DD-A2C7-A8FA054A4F08}">
      <dgm:prSet/>
      <dgm:spPr/>
      <dgm:t>
        <a:bodyPr/>
        <a:lstStyle/>
        <a:p>
          <a:endParaRPr lang="zh-CN" altLang="en-US"/>
        </a:p>
      </dgm:t>
    </dgm:pt>
    <dgm:pt modelId="{56CC7007-A406-4DFE-940B-E79B598DE305}" type="pres">
      <dgm:prSet presAssocID="{8723B2D2-0565-40AB-96C8-0C5169C8E9AD}" presName="CompostProcess" presStyleCnt="0">
        <dgm:presLayoutVars>
          <dgm:dir/>
          <dgm:resizeHandles val="exact"/>
        </dgm:presLayoutVars>
      </dgm:prSet>
      <dgm:spPr/>
    </dgm:pt>
    <dgm:pt modelId="{E8247F51-20DE-46C1-943F-879BB5754FF8}" type="pres">
      <dgm:prSet presAssocID="{8723B2D2-0565-40AB-96C8-0C5169C8E9AD}" presName="arrow" presStyleLbl="bgShp" presStyleIdx="0" presStyleCnt="1"/>
      <dgm:spPr/>
    </dgm:pt>
    <dgm:pt modelId="{FA055030-AAF2-407B-B5F0-0F5B20816945}" type="pres">
      <dgm:prSet presAssocID="{8723B2D2-0565-40AB-96C8-0C5169C8E9AD}" presName="linearProcess" presStyleCnt="0"/>
      <dgm:spPr/>
    </dgm:pt>
    <dgm:pt modelId="{B21A85AF-10B3-4011-B6FB-129E86F1A3F9}" type="pres">
      <dgm:prSet presAssocID="{E59FBB87-7F9E-44D9-BE2D-DAD29052AE45}" presName="textNode" presStyleLbl="node1" presStyleIdx="0" presStyleCnt="2">
        <dgm:presLayoutVars>
          <dgm:bulletEnabled val="1"/>
        </dgm:presLayoutVars>
      </dgm:prSet>
      <dgm:spPr/>
      <dgm:t>
        <a:bodyPr/>
        <a:lstStyle/>
        <a:p>
          <a:endParaRPr lang="zh-CN" altLang="en-US"/>
        </a:p>
      </dgm:t>
    </dgm:pt>
    <dgm:pt modelId="{961ED3A0-FD44-4AE6-907C-A78FAA778F5A}" type="pres">
      <dgm:prSet presAssocID="{F408DD0D-7964-41AE-ABA9-F1C9A2B18D5E}" presName="sibTrans" presStyleCnt="0"/>
      <dgm:spPr/>
    </dgm:pt>
    <dgm:pt modelId="{0D20318A-D9B6-45F4-8F88-6608B67AC3E3}" type="pres">
      <dgm:prSet presAssocID="{A486FE26-BA5A-426F-BB4F-8F73F7638D53}" presName="textNode" presStyleLbl="node1" presStyleIdx="1" presStyleCnt="2">
        <dgm:presLayoutVars>
          <dgm:bulletEnabled val="1"/>
        </dgm:presLayoutVars>
      </dgm:prSet>
      <dgm:spPr/>
      <dgm:t>
        <a:bodyPr/>
        <a:lstStyle/>
        <a:p>
          <a:endParaRPr lang="zh-CN" altLang="en-US"/>
        </a:p>
      </dgm:t>
    </dgm:pt>
  </dgm:ptLst>
  <dgm:cxnLst>
    <dgm:cxn modelId="{2D9AB37A-7F26-4631-A44F-3237F5C80115}" type="presOf" srcId="{A486FE26-BA5A-426F-BB4F-8F73F7638D53}" destId="{0D20318A-D9B6-45F4-8F88-6608B67AC3E3}" srcOrd="0" destOrd="0" presId="urn:microsoft.com/office/officeart/2005/8/layout/hProcess9"/>
    <dgm:cxn modelId="{447958CF-2509-4C1E-9497-383DAEAAC20C}" type="presOf" srcId="{8723B2D2-0565-40AB-96C8-0C5169C8E9AD}" destId="{56CC7007-A406-4DFE-940B-E79B598DE305}" srcOrd="0" destOrd="0" presId="urn:microsoft.com/office/officeart/2005/8/layout/hProcess9"/>
    <dgm:cxn modelId="{4B5D0B6F-540C-49DD-A2C7-A8FA054A4F08}" srcId="{8723B2D2-0565-40AB-96C8-0C5169C8E9AD}" destId="{A486FE26-BA5A-426F-BB4F-8F73F7638D53}" srcOrd="1" destOrd="0" parTransId="{A6722041-5D6B-4022-8637-B4F782C06C19}" sibTransId="{20EBA8C2-15B6-4CA9-9B4D-B41B7BD11CEB}"/>
    <dgm:cxn modelId="{5488112B-6E4B-487B-A469-A5ADCD38D1CB}" srcId="{8723B2D2-0565-40AB-96C8-0C5169C8E9AD}" destId="{E59FBB87-7F9E-44D9-BE2D-DAD29052AE45}" srcOrd="0" destOrd="0" parTransId="{383E569B-2466-4137-A67B-4AFB063BCAD2}" sibTransId="{F408DD0D-7964-41AE-ABA9-F1C9A2B18D5E}"/>
    <dgm:cxn modelId="{8DEE9EFE-6739-4F4B-974E-D1007D2C4E2A}" type="presOf" srcId="{E59FBB87-7F9E-44D9-BE2D-DAD29052AE45}" destId="{B21A85AF-10B3-4011-B6FB-129E86F1A3F9}" srcOrd="0" destOrd="0" presId="urn:microsoft.com/office/officeart/2005/8/layout/hProcess9"/>
    <dgm:cxn modelId="{55D0A841-5B01-4459-9C4B-8A5606789AA3}" type="presParOf" srcId="{56CC7007-A406-4DFE-940B-E79B598DE305}" destId="{E8247F51-20DE-46C1-943F-879BB5754FF8}" srcOrd="0" destOrd="0" presId="urn:microsoft.com/office/officeart/2005/8/layout/hProcess9"/>
    <dgm:cxn modelId="{DC54483F-ED4B-45BD-AE22-F311FCE991AF}" type="presParOf" srcId="{56CC7007-A406-4DFE-940B-E79B598DE305}" destId="{FA055030-AAF2-407B-B5F0-0F5B20816945}" srcOrd="1" destOrd="0" presId="urn:microsoft.com/office/officeart/2005/8/layout/hProcess9"/>
    <dgm:cxn modelId="{D3BA6C79-2620-4474-920B-78769339BB00}" type="presParOf" srcId="{FA055030-AAF2-407B-B5F0-0F5B20816945}" destId="{B21A85AF-10B3-4011-B6FB-129E86F1A3F9}" srcOrd="0" destOrd="0" presId="urn:microsoft.com/office/officeart/2005/8/layout/hProcess9"/>
    <dgm:cxn modelId="{616DE088-1CDA-40B9-929B-96F152BF2B06}" type="presParOf" srcId="{FA055030-AAF2-407B-B5F0-0F5B20816945}" destId="{961ED3A0-FD44-4AE6-907C-A78FAA778F5A}" srcOrd="1" destOrd="0" presId="urn:microsoft.com/office/officeart/2005/8/layout/hProcess9"/>
    <dgm:cxn modelId="{EEA249DB-9143-45C0-B166-64D0BA188205}" type="presParOf" srcId="{FA055030-AAF2-407B-B5F0-0F5B20816945}" destId="{0D20318A-D9B6-45F4-8F88-6608B67AC3E3}" srcOrd="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FB278-B13F-4DA1-A260-2DB81FE0D6D7}" type="doc">
      <dgm:prSet loTypeId="urn:microsoft.com/office/officeart/2008/layout/VerticalAccentList" loCatId="list" qsTypeId="urn:microsoft.com/office/officeart/2005/8/quickstyle/simple1" qsCatId="simple" csTypeId="urn:microsoft.com/office/officeart/2005/8/colors/accent1_3" csCatId="accent1" phldr="1"/>
      <dgm:spPr/>
      <dgm:t>
        <a:bodyPr/>
        <a:lstStyle/>
        <a:p>
          <a:endParaRPr lang="zh-CN" altLang="en-US"/>
        </a:p>
      </dgm:t>
    </dgm:pt>
    <dgm:pt modelId="{04356B46-88AF-46DE-813E-3F404DFF9768}">
      <dgm:prSet phldrT="[文本]" custT="1"/>
      <dgm:spPr/>
      <dgm:t>
        <a:bodyPr/>
        <a:lstStyle/>
        <a:p>
          <a:pPr algn="ctr"/>
          <a:r>
            <a:rPr lang="zh-CN" altLang="en-US" sz="3200" b="1">
              <a:solidFill>
                <a:schemeClr val="tx2">
                  <a:lumMod val="75000"/>
                </a:schemeClr>
              </a:solidFill>
              <a:latin typeface="微软雅黑" panose="020B0503020204020204" pitchFamily="34" charset="-122"/>
              <a:ea typeface="微软雅黑" panose="020B0503020204020204" pitchFamily="34" charset="-122"/>
            </a:rPr>
            <a:t>主动信息收集</a:t>
          </a:r>
        </a:p>
      </dgm:t>
    </dgm:pt>
    <dgm:pt modelId="{00232F68-2EA2-4230-B9CE-3CC3AC4D9305}" type="parTrans" cxnId="{9779DDAA-6D82-40EC-8C49-65AB7C6D119E}">
      <dgm:prSet/>
      <dgm:spPr/>
      <dgm:t>
        <a:bodyPr/>
        <a:lstStyle/>
        <a:p>
          <a:pPr algn="ctr"/>
          <a:endParaRPr lang="zh-CN" altLang="en-US"/>
        </a:p>
      </dgm:t>
    </dgm:pt>
    <dgm:pt modelId="{1A3176BB-891A-4588-8015-395D551D6688}" type="sibTrans" cxnId="{9779DDAA-6D82-40EC-8C49-65AB7C6D119E}">
      <dgm:prSet/>
      <dgm:spPr/>
      <dgm:t>
        <a:bodyPr/>
        <a:lstStyle/>
        <a:p>
          <a:pPr algn="ctr"/>
          <a:endParaRPr lang="zh-CN" altLang="en-US"/>
        </a:p>
      </dgm:t>
    </dgm:pt>
    <dgm:pt modelId="{F133272C-00B9-418F-8317-C85D581F7517}" type="pres">
      <dgm:prSet presAssocID="{A33FB278-B13F-4DA1-A260-2DB81FE0D6D7}" presName="Name0" presStyleCnt="0">
        <dgm:presLayoutVars>
          <dgm:chMax/>
          <dgm:chPref/>
          <dgm:dir/>
        </dgm:presLayoutVars>
      </dgm:prSet>
      <dgm:spPr/>
      <dgm:t>
        <a:bodyPr/>
        <a:lstStyle/>
        <a:p>
          <a:endParaRPr lang="zh-CN" altLang="en-US"/>
        </a:p>
      </dgm:t>
    </dgm:pt>
    <dgm:pt modelId="{437DCD07-5FA9-4068-8495-28006CDACBCD}" type="pres">
      <dgm:prSet presAssocID="{04356B46-88AF-46DE-813E-3F404DFF9768}" presName="parenttextcomposite" presStyleCnt="0"/>
      <dgm:spPr/>
    </dgm:pt>
    <dgm:pt modelId="{4F5178EB-5C22-4C8B-8B62-EA0CE20DAA1C}" type="pres">
      <dgm:prSet presAssocID="{04356B46-88AF-46DE-813E-3F404DFF9768}" presName="parenttext" presStyleLbl="revTx" presStyleIdx="0" presStyleCnt="1">
        <dgm:presLayoutVars>
          <dgm:chMax/>
          <dgm:chPref val="2"/>
          <dgm:bulletEnabled val="1"/>
        </dgm:presLayoutVars>
      </dgm:prSet>
      <dgm:spPr/>
      <dgm:t>
        <a:bodyPr/>
        <a:lstStyle/>
        <a:p>
          <a:endParaRPr lang="zh-CN" altLang="en-US"/>
        </a:p>
      </dgm:t>
    </dgm:pt>
    <dgm:pt modelId="{0C235DC3-85A0-490F-AD32-A0116A513998}" type="pres">
      <dgm:prSet presAssocID="{04356B46-88AF-46DE-813E-3F404DFF9768}" presName="parallelogramComposite" presStyleCnt="0"/>
      <dgm:spPr/>
    </dgm:pt>
    <dgm:pt modelId="{2A1148FC-5E0D-401D-8DCB-2AC54822FE06}" type="pres">
      <dgm:prSet presAssocID="{04356B46-88AF-46DE-813E-3F404DFF9768}" presName="parallelogram1" presStyleLbl="alignNode1" presStyleIdx="0" presStyleCnt="7"/>
      <dgm:spPr/>
    </dgm:pt>
    <dgm:pt modelId="{9C3BCCA9-CA89-4CB5-BAF2-596E39626768}" type="pres">
      <dgm:prSet presAssocID="{04356B46-88AF-46DE-813E-3F404DFF9768}" presName="parallelogram2" presStyleLbl="alignNode1" presStyleIdx="1" presStyleCnt="7"/>
      <dgm:spPr/>
    </dgm:pt>
    <dgm:pt modelId="{36E26468-A878-4C9F-A9BC-1C7709EC9126}" type="pres">
      <dgm:prSet presAssocID="{04356B46-88AF-46DE-813E-3F404DFF9768}" presName="parallelogram3" presStyleLbl="alignNode1" presStyleIdx="2" presStyleCnt="7"/>
      <dgm:spPr/>
    </dgm:pt>
    <dgm:pt modelId="{B81C1C23-24BE-4B34-944E-8F5BDBB86483}" type="pres">
      <dgm:prSet presAssocID="{04356B46-88AF-46DE-813E-3F404DFF9768}" presName="parallelogram4" presStyleLbl="alignNode1" presStyleIdx="3" presStyleCnt="7"/>
      <dgm:spPr/>
    </dgm:pt>
    <dgm:pt modelId="{529E3D29-1513-4C61-AD00-EBCF5A6970BE}" type="pres">
      <dgm:prSet presAssocID="{04356B46-88AF-46DE-813E-3F404DFF9768}" presName="parallelogram5" presStyleLbl="alignNode1" presStyleIdx="4" presStyleCnt="7"/>
      <dgm:spPr/>
    </dgm:pt>
    <dgm:pt modelId="{69BD50BE-A532-4955-A01B-B2ED46C53470}" type="pres">
      <dgm:prSet presAssocID="{04356B46-88AF-46DE-813E-3F404DFF9768}" presName="parallelogram6" presStyleLbl="alignNode1" presStyleIdx="5" presStyleCnt="7"/>
      <dgm:spPr/>
    </dgm:pt>
    <dgm:pt modelId="{4B998411-1A3A-46AA-952E-09EBBE366CDA}" type="pres">
      <dgm:prSet presAssocID="{04356B46-88AF-46DE-813E-3F404DFF9768}" presName="parallelogram7" presStyleLbl="alignNode1" presStyleIdx="6" presStyleCnt="7"/>
      <dgm:spPr/>
    </dgm:pt>
  </dgm:ptLst>
  <dgm:cxnLst>
    <dgm:cxn modelId="{5DBC521D-E819-441D-9292-BEF385A896FA}" type="presOf" srcId="{04356B46-88AF-46DE-813E-3F404DFF9768}" destId="{4F5178EB-5C22-4C8B-8B62-EA0CE20DAA1C}" srcOrd="0" destOrd="0" presId="urn:microsoft.com/office/officeart/2008/layout/VerticalAccentList"/>
    <dgm:cxn modelId="{CB460343-502D-4391-8EF2-C7EF09804A29}" type="presOf" srcId="{A33FB278-B13F-4DA1-A260-2DB81FE0D6D7}" destId="{F133272C-00B9-418F-8317-C85D581F7517}" srcOrd="0" destOrd="0" presId="urn:microsoft.com/office/officeart/2008/layout/VerticalAccentList"/>
    <dgm:cxn modelId="{9779DDAA-6D82-40EC-8C49-65AB7C6D119E}" srcId="{A33FB278-B13F-4DA1-A260-2DB81FE0D6D7}" destId="{04356B46-88AF-46DE-813E-3F404DFF9768}" srcOrd="0" destOrd="0" parTransId="{00232F68-2EA2-4230-B9CE-3CC3AC4D9305}" sibTransId="{1A3176BB-891A-4588-8015-395D551D6688}"/>
    <dgm:cxn modelId="{104B877C-9A5A-4894-B7C9-8E833DFE23AA}" type="presParOf" srcId="{F133272C-00B9-418F-8317-C85D581F7517}" destId="{437DCD07-5FA9-4068-8495-28006CDACBCD}" srcOrd="0" destOrd="0" presId="urn:microsoft.com/office/officeart/2008/layout/VerticalAccentList"/>
    <dgm:cxn modelId="{4A25CF6B-8653-4727-BFCE-126F4798AA1A}" type="presParOf" srcId="{437DCD07-5FA9-4068-8495-28006CDACBCD}" destId="{4F5178EB-5C22-4C8B-8B62-EA0CE20DAA1C}" srcOrd="0" destOrd="0" presId="urn:microsoft.com/office/officeart/2008/layout/VerticalAccentList"/>
    <dgm:cxn modelId="{D5A0D0AA-7834-4E07-8F4A-014F88430C81}" type="presParOf" srcId="{F133272C-00B9-418F-8317-C85D581F7517}" destId="{0C235DC3-85A0-490F-AD32-A0116A513998}" srcOrd="1" destOrd="0" presId="urn:microsoft.com/office/officeart/2008/layout/VerticalAccentList"/>
    <dgm:cxn modelId="{BDD13E0D-7775-4292-AA26-B131B21DF74A}" type="presParOf" srcId="{0C235DC3-85A0-490F-AD32-A0116A513998}" destId="{2A1148FC-5E0D-401D-8DCB-2AC54822FE06}" srcOrd="0" destOrd="0" presId="urn:microsoft.com/office/officeart/2008/layout/VerticalAccentList"/>
    <dgm:cxn modelId="{399C253E-7F8D-485B-97CA-855E2ED17A8C}" type="presParOf" srcId="{0C235DC3-85A0-490F-AD32-A0116A513998}" destId="{9C3BCCA9-CA89-4CB5-BAF2-596E39626768}" srcOrd="1" destOrd="0" presId="urn:microsoft.com/office/officeart/2008/layout/VerticalAccentList"/>
    <dgm:cxn modelId="{4FD5AC5A-608E-4EE9-91E5-ADE754254311}" type="presParOf" srcId="{0C235DC3-85A0-490F-AD32-A0116A513998}" destId="{36E26468-A878-4C9F-A9BC-1C7709EC9126}" srcOrd="2" destOrd="0" presId="urn:microsoft.com/office/officeart/2008/layout/VerticalAccentList"/>
    <dgm:cxn modelId="{B4DA2481-93E1-477E-B238-0E4673EB15B9}" type="presParOf" srcId="{0C235DC3-85A0-490F-AD32-A0116A513998}" destId="{B81C1C23-24BE-4B34-944E-8F5BDBB86483}" srcOrd="3" destOrd="0" presId="urn:microsoft.com/office/officeart/2008/layout/VerticalAccentList"/>
    <dgm:cxn modelId="{131F0A34-9385-4134-BD0B-ADAAC968EC5C}" type="presParOf" srcId="{0C235DC3-85A0-490F-AD32-A0116A513998}" destId="{529E3D29-1513-4C61-AD00-EBCF5A6970BE}" srcOrd="4" destOrd="0" presId="urn:microsoft.com/office/officeart/2008/layout/VerticalAccentList"/>
    <dgm:cxn modelId="{3048B376-A8DC-46DF-97E7-E54F3FB2EA04}" type="presParOf" srcId="{0C235DC3-85A0-490F-AD32-A0116A513998}" destId="{69BD50BE-A532-4955-A01B-B2ED46C53470}" srcOrd="5" destOrd="0" presId="urn:microsoft.com/office/officeart/2008/layout/VerticalAccentList"/>
    <dgm:cxn modelId="{AD9CA7D8-5CAF-4CAA-AA6D-AE9ED6BBDCFC}" type="presParOf" srcId="{0C235DC3-85A0-490F-AD32-A0116A513998}" destId="{4B998411-1A3A-46AA-952E-09EBBE366CDA}"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4EADB7-67D2-4F86-A0AE-B3737C253717}" type="doc">
      <dgm:prSet loTypeId="urn:microsoft.com/office/officeart/2008/layout/RadialCluster" loCatId="cycle" qsTypeId="urn:microsoft.com/office/officeart/2005/8/quickstyle/simple1" qsCatId="simple" csTypeId="urn:microsoft.com/office/officeart/2005/8/colors/colorful5" csCatId="colorful" phldr="1"/>
      <dgm:spPr/>
      <dgm:t>
        <a:bodyPr/>
        <a:lstStyle/>
        <a:p>
          <a:endParaRPr lang="zh-CN" altLang="en-US"/>
        </a:p>
      </dgm:t>
    </dgm:pt>
    <dgm:pt modelId="{02657704-1F7D-4127-A2BD-DA5F380673D3}">
      <dgm:prSet phldrT="[文本]"/>
      <dgm:spPr/>
      <dgm:t>
        <a:bodyPr/>
        <a:lstStyle/>
        <a:p>
          <a:r>
            <a:rPr lang="zh-CN" altLang="en-US" dirty="0">
              <a:latin typeface="微软雅黑" panose="020B0503020204020204" pitchFamily="34" charset="-122"/>
              <a:ea typeface="微软雅黑" panose="020B0503020204020204" pitchFamily="34" charset="-122"/>
            </a:rPr>
            <a:t>主动信息收集</a:t>
          </a:r>
        </a:p>
      </dgm:t>
    </dgm:pt>
    <dgm:pt modelId="{82DF4E46-2370-4DCC-B91A-CBAF47F8E1D1}" type="parTrans" cxnId="{710BC86A-CCBE-45FE-8536-5D5689FFCC0A}">
      <dgm:prSet/>
      <dgm:spPr/>
      <dgm:t>
        <a:bodyPr/>
        <a:lstStyle/>
        <a:p>
          <a:endParaRPr lang="zh-CN" altLang="en-US"/>
        </a:p>
      </dgm:t>
    </dgm:pt>
    <dgm:pt modelId="{0979AF68-7972-4B63-A634-35A57B5DFD85}" type="sibTrans" cxnId="{710BC86A-CCBE-45FE-8536-5D5689FFCC0A}">
      <dgm:prSet/>
      <dgm:spPr/>
      <dgm:t>
        <a:bodyPr/>
        <a:lstStyle/>
        <a:p>
          <a:endParaRPr lang="zh-CN" altLang="en-US"/>
        </a:p>
      </dgm:t>
    </dgm:pt>
    <dgm:pt modelId="{3F52161B-A326-4C45-A8AF-1832DF58BB44}">
      <dgm:prSet phldrT="[文本]"/>
      <dgm:spPr/>
      <dgm:t>
        <a:bodyPr/>
        <a:lstStyle/>
        <a:p>
          <a:r>
            <a:rPr lang="zh-CN" altLang="en-US" dirty="0">
              <a:latin typeface="微软雅黑" panose="020B0503020204020204" pitchFamily="34" charset="-122"/>
              <a:ea typeface="微软雅黑" panose="020B0503020204020204" pitchFamily="34" charset="-122"/>
            </a:rPr>
            <a:t>枚举</a:t>
          </a:r>
        </a:p>
      </dgm:t>
    </dgm:pt>
    <dgm:pt modelId="{16DFE049-B829-43FD-BA8A-9F32905AC471}" type="parTrans" cxnId="{D7B7CD93-D3E1-4710-A592-8018C09E3A3E}">
      <dgm:prSet/>
      <dgm:spPr/>
      <dgm:t>
        <a:bodyPr/>
        <a:lstStyle/>
        <a:p>
          <a:endParaRPr lang="zh-CN" altLang="en-US"/>
        </a:p>
      </dgm:t>
    </dgm:pt>
    <dgm:pt modelId="{9868F952-315C-4268-97F1-305D8B2CB306}" type="sibTrans" cxnId="{D7B7CD93-D3E1-4710-A592-8018C09E3A3E}">
      <dgm:prSet/>
      <dgm:spPr/>
      <dgm:t>
        <a:bodyPr/>
        <a:lstStyle/>
        <a:p>
          <a:endParaRPr lang="zh-CN" altLang="en-US"/>
        </a:p>
      </dgm:t>
    </dgm:pt>
    <dgm:pt modelId="{A4BC8CE8-4911-48DB-A46C-D2F01A95F8BE}">
      <dgm:prSet phldrT="[文本]"/>
      <dgm:spPr/>
      <dgm:t>
        <a:bodyPr/>
        <a:lstStyle/>
        <a:p>
          <a:r>
            <a:rPr lang="zh-CN" altLang="en-US" dirty="0">
              <a:latin typeface="微软雅黑" panose="020B0503020204020204" pitchFamily="34" charset="-122"/>
              <a:ea typeface="微软雅黑" panose="020B0503020204020204" pitchFamily="34" charset="-122"/>
            </a:rPr>
            <a:t>网络扫描</a:t>
          </a:r>
        </a:p>
      </dgm:t>
    </dgm:pt>
    <dgm:pt modelId="{0541C1D8-40BB-4378-8376-CB147E82DB94}" type="parTrans" cxnId="{6EC9BDCC-F6C0-4DA8-A0E6-D493916A1868}">
      <dgm:prSet/>
      <dgm:spPr/>
      <dgm:t>
        <a:bodyPr/>
        <a:lstStyle/>
        <a:p>
          <a:endParaRPr lang="zh-CN" altLang="en-US"/>
        </a:p>
      </dgm:t>
    </dgm:pt>
    <dgm:pt modelId="{F74ED017-DAE7-4E06-BAEF-BD2953C93F3D}" type="sibTrans" cxnId="{6EC9BDCC-F6C0-4DA8-A0E6-D493916A1868}">
      <dgm:prSet/>
      <dgm:spPr/>
      <dgm:t>
        <a:bodyPr/>
        <a:lstStyle/>
        <a:p>
          <a:endParaRPr lang="zh-CN" altLang="en-US"/>
        </a:p>
      </dgm:t>
    </dgm:pt>
    <dgm:pt modelId="{90905707-63D5-446D-A9B5-F3293907C11C}" type="pres">
      <dgm:prSet presAssocID="{7F4EADB7-67D2-4F86-A0AE-B3737C253717}" presName="Name0" presStyleCnt="0">
        <dgm:presLayoutVars>
          <dgm:chMax val="1"/>
          <dgm:chPref val="1"/>
          <dgm:dir/>
          <dgm:animOne val="branch"/>
          <dgm:animLvl val="lvl"/>
        </dgm:presLayoutVars>
      </dgm:prSet>
      <dgm:spPr/>
      <dgm:t>
        <a:bodyPr/>
        <a:lstStyle/>
        <a:p>
          <a:endParaRPr lang="zh-CN" altLang="en-US"/>
        </a:p>
      </dgm:t>
    </dgm:pt>
    <dgm:pt modelId="{3AF199AD-4688-46A2-9A81-505B0EB207ED}" type="pres">
      <dgm:prSet presAssocID="{02657704-1F7D-4127-A2BD-DA5F380673D3}" presName="singleCycle" presStyleCnt="0"/>
      <dgm:spPr/>
    </dgm:pt>
    <dgm:pt modelId="{40584823-88BD-4B01-AE60-95098FE77F82}" type="pres">
      <dgm:prSet presAssocID="{02657704-1F7D-4127-A2BD-DA5F380673D3}" presName="singleCenter" presStyleLbl="node1" presStyleIdx="0" presStyleCnt="3" custScaleX="183620" custScaleY="117553" custLinFactNeighborX="1794" custLinFactNeighborY="-40319">
        <dgm:presLayoutVars>
          <dgm:chMax val="7"/>
          <dgm:chPref val="7"/>
        </dgm:presLayoutVars>
      </dgm:prSet>
      <dgm:spPr/>
      <dgm:t>
        <a:bodyPr/>
        <a:lstStyle/>
        <a:p>
          <a:endParaRPr lang="zh-CN" altLang="en-US"/>
        </a:p>
      </dgm:t>
    </dgm:pt>
    <dgm:pt modelId="{EDE317F2-97A7-4B04-ADF9-320E2147A998}" type="pres">
      <dgm:prSet presAssocID="{16DFE049-B829-43FD-BA8A-9F32905AC471}" presName="Name56" presStyleLbl="parChTrans1D2" presStyleIdx="0" presStyleCnt="2"/>
      <dgm:spPr/>
      <dgm:t>
        <a:bodyPr/>
        <a:lstStyle/>
        <a:p>
          <a:endParaRPr lang="zh-CN" altLang="en-US"/>
        </a:p>
      </dgm:t>
    </dgm:pt>
    <dgm:pt modelId="{434C79D3-E65F-42EC-A8CC-DE9C8A1BD481}" type="pres">
      <dgm:prSet presAssocID="{3F52161B-A326-4C45-A8AF-1832DF58BB44}" presName="text0" presStyleLbl="node1" presStyleIdx="1" presStyleCnt="3" custScaleX="208393" custScaleY="149629" custRadScaleRad="98391" custRadScaleInc="131618">
        <dgm:presLayoutVars>
          <dgm:bulletEnabled val="1"/>
        </dgm:presLayoutVars>
      </dgm:prSet>
      <dgm:spPr/>
      <dgm:t>
        <a:bodyPr/>
        <a:lstStyle/>
        <a:p>
          <a:endParaRPr lang="zh-CN" altLang="en-US"/>
        </a:p>
      </dgm:t>
    </dgm:pt>
    <dgm:pt modelId="{601D6D7C-3CB5-4FF6-AD30-00C8A56F08B5}" type="pres">
      <dgm:prSet presAssocID="{0541C1D8-40BB-4378-8376-CB147E82DB94}" presName="Name56" presStyleLbl="parChTrans1D2" presStyleIdx="1" presStyleCnt="2"/>
      <dgm:spPr/>
      <dgm:t>
        <a:bodyPr/>
        <a:lstStyle/>
        <a:p>
          <a:endParaRPr lang="zh-CN" altLang="en-US"/>
        </a:p>
      </dgm:t>
    </dgm:pt>
    <dgm:pt modelId="{14F1FA7F-7A87-4D1D-BA48-8EA79D5B1D5A}" type="pres">
      <dgm:prSet presAssocID="{A4BC8CE8-4911-48DB-A46C-D2F01A95F8BE}" presName="text0" presStyleLbl="node1" presStyleIdx="2" presStyleCnt="3" custScaleX="222334" custScaleY="152790" custRadScaleRad="87118" custRadScaleInc="65790">
        <dgm:presLayoutVars>
          <dgm:bulletEnabled val="1"/>
        </dgm:presLayoutVars>
      </dgm:prSet>
      <dgm:spPr/>
      <dgm:t>
        <a:bodyPr/>
        <a:lstStyle/>
        <a:p>
          <a:endParaRPr lang="zh-CN" altLang="en-US"/>
        </a:p>
      </dgm:t>
    </dgm:pt>
  </dgm:ptLst>
  <dgm:cxnLst>
    <dgm:cxn modelId="{58EAAC73-B800-4836-8820-3750006603C8}" type="presOf" srcId="{A4BC8CE8-4911-48DB-A46C-D2F01A95F8BE}" destId="{14F1FA7F-7A87-4D1D-BA48-8EA79D5B1D5A}" srcOrd="0" destOrd="0" presId="urn:microsoft.com/office/officeart/2008/layout/RadialCluster"/>
    <dgm:cxn modelId="{EEF3B534-E8B5-4932-84BD-8E53E3167DE6}" type="presOf" srcId="{3F52161B-A326-4C45-A8AF-1832DF58BB44}" destId="{434C79D3-E65F-42EC-A8CC-DE9C8A1BD481}" srcOrd="0" destOrd="0" presId="urn:microsoft.com/office/officeart/2008/layout/RadialCluster"/>
    <dgm:cxn modelId="{450300CA-163B-432D-BEA0-0161D1D8DF7E}" type="presOf" srcId="{0541C1D8-40BB-4378-8376-CB147E82DB94}" destId="{601D6D7C-3CB5-4FF6-AD30-00C8A56F08B5}" srcOrd="0" destOrd="0" presId="urn:microsoft.com/office/officeart/2008/layout/RadialCluster"/>
    <dgm:cxn modelId="{F2E0D912-E9D8-4EEC-A325-3A7C326136E3}" type="presOf" srcId="{16DFE049-B829-43FD-BA8A-9F32905AC471}" destId="{EDE317F2-97A7-4B04-ADF9-320E2147A998}" srcOrd="0" destOrd="0" presId="urn:microsoft.com/office/officeart/2008/layout/RadialCluster"/>
    <dgm:cxn modelId="{710BC86A-CCBE-45FE-8536-5D5689FFCC0A}" srcId="{7F4EADB7-67D2-4F86-A0AE-B3737C253717}" destId="{02657704-1F7D-4127-A2BD-DA5F380673D3}" srcOrd="0" destOrd="0" parTransId="{82DF4E46-2370-4DCC-B91A-CBAF47F8E1D1}" sibTransId="{0979AF68-7972-4B63-A634-35A57B5DFD85}"/>
    <dgm:cxn modelId="{6EC9BDCC-F6C0-4DA8-A0E6-D493916A1868}" srcId="{02657704-1F7D-4127-A2BD-DA5F380673D3}" destId="{A4BC8CE8-4911-48DB-A46C-D2F01A95F8BE}" srcOrd="1" destOrd="0" parTransId="{0541C1D8-40BB-4378-8376-CB147E82DB94}" sibTransId="{F74ED017-DAE7-4E06-BAEF-BD2953C93F3D}"/>
    <dgm:cxn modelId="{5676AA0F-08BB-4667-9019-4316104F66E3}" type="presOf" srcId="{7F4EADB7-67D2-4F86-A0AE-B3737C253717}" destId="{90905707-63D5-446D-A9B5-F3293907C11C}" srcOrd="0" destOrd="0" presId="urn:microsoft.com/office/officeart/2008/layout/RadialCluster"/>
    <dgm:cxn modelId="{873AA9EA-A8CC-4B55-B9BB-7D176D5513B8}" type="presOf" srcId="{02657704-1F7D-4127-A2BD-DA5F380673D3}" destId="{40584823-88BD-4B01-AE60-95098FE77F82}" srcOrd="0" destOrd="0" presId="urn:microsoft.com/office/officeart/2008/layout/RadialCluster"/>
    <dgm:cxn modelId="{D7B7CD93-D3E1-4710-A592-8018C09E3A3E}" srcId="{02657704-1F7D-4127-A2BD-DA5F380673D3}" destId="{3F52161B-A326-4C45-A8AF-1832DF58BB44}" srcOrd="0" destOrd="0" parTransId="{16DFE049-B829-43FD-BA8A-9F32905AC471}" sibTransId="{9868F952-315C-4268-97F1-305D8B2CB306}"/>
    <dgm:cxn modelId="{BE70FB41-24B8-41F6-9C19-DC2A99486E9D}" type="presParOf" srcId="{90905707-63D5-446D-A9B5-F3293907C11C}" destId="{3AF199AD-4688-46A2-9A81-505B0EB207ED}" srcOrd="0" destOrd="0" presId="urn:microsoft.com/office/officeart/2008/layout/RadialCluster"/>
    <dgm:cxn modelId="{531E2986-2DC6-4427-B60A-44AAE9115687}" type="presParOf" srcId="{3AF199AD-4688-46A2-9A81-505B0EB207ED}" destId="{40584823-88BD-4B01-AE60-95098FE77F82}" srcOrd="0" destOrd="0" presId="urn:microsoft.com/office/officeart/2008/layout/RadialCluster"/>
    <dgm:cxn modelId="{DDD50667-AA4A-49A6-84FB-F14138F68635}" type="presParOf" srcId="{3AF199AD-4688-46A2-9A81-505B0EB207ED}" destId="{EDE317F2-97A7-4B04-ADF9-320E2147A998}" srcOrd="1" destOrd="0" presId="urn:microsoft.com/office/officeart/2008/layout/RadialCluster"/>
    <dgm:cxn modelId="{3EFC0F71-006E-46AA-8353-9034C3D54BC7}" type="presParOf" srcId="{3AF199AD-4688-46A2-9A81-505B0EB207ED}" destId="{434C79D3-E65F-42EC-A8CC-DE9C8A1BD481}" srcOrd="2" destOrd="0" presId="urn:microsoft.com/office/officeart/2008/layout/RadialCluster"/>
    <dgm:cxn modelId="{EE50E22E-845A-4E9E-95DD-BFC7C7FF437E}" type="presParOf" srcId="{3AF199AD-4688-46A2-9A81-505B0EB207ED}" destId="{601D6D7C-3CB5-4FF6-AD30-00C8A56F08B5}" srcOrd="3" destOrd="0" presId="urn:microsoft.com/office/officeart/2008/layout/RadialCluster"/>
    <dgm:cxn modelId="{E1DB495E-5725-4A8D-A461-56EC83D1411A}" type="presParOf" srcId="{3AF199AD-4688-46A2-9A81-505B0EB207ED}" destId="{14F1FA7F-7A87-4D1D-BA48-8EA79D5B1D5A}" srcOrd="4"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AB4916-3B8C-4449-8EF9-B1CC3BF5C49F}" type="doc">
      <dgm:prSet loTypeId="urn:microsoft.com/office/officeart/2005/8/layout/hierarchy3" loCatId="" qsTypeId="urn:microsoft.com/office/officeart/2005/8/quickstyle/simple2" qsCatId="simple" csTypeId="urn:microsoft.com/office/officeart/2005/8/colors/accent1_2" csCatId="accent1" phldr="1"/>
      <dgm:spPr/>
      <dgm:t>
        <a:bodyPr/>
        <a:lstStyle/>
        <a:p>
          <a:endParaRPr lang="zh-CN" altLang="en-US"/>
        </a:p>
      </dgm:t>
    </dgm:pt>
    <dgm:pt modelId="{EC5B9BE9-ECD6-3846-B52E-8FF16A0F1CE5}">
      <dgm:prSet phldrT="[文本]" custT="1"/>
      <dgm:spPr/>
      <dgm:t>
        <a:bodyPr/>
        <a:lstStyle/>
        <a:p>
          <a:pPr algn="l"/>
          <a:r>
            <a:rPr lang="zh-CN" altLang="en-US" sz="2800" b="1">
              <a:latin typeface="微软雅黑" panose="020B0503020204020204" pitchFamily="34" charset="-122"/>
              <a:ea typeface="微软雅黑" panose="020B0503020204020204" pitchFamily="34" charset="-122"/>
            </a:rPr>
            <a:t>枚举的内容：</a:t>
          </a:r>
          <a:endParaRPr lang="zh-CN" altLang="en-US" sz="2800" b="1" dirty="0">
            <a:latin typeface="微软雅黑" panose="020B0503020204020204" pitchFamily="34" charset="-122"/>
            <a:ea typeface="微软雅黑" panose="020B0503020204020204" pitchFamily="34" charset="-122"/>
          </a:endParaRPr>
        </a:p>
      </dgm:t>
    </dgm:pt>
    <dgm:pt modelId="{4CDDE153-DFE8-4640-A985-C8B596FAD07D}" type="parTrans" cxnId="{69F30881-CCC7-124C-8533-B59FF6119F43}">
      <dgm:prSet/>
      <dgm:spPr/>
      <dgm:t>
        <a:bodyPr/>
        <a:lstStyle/>
        <a:p>
          <a:endParaRPr lang="zh-CN" altLang="en-US"/>
        </a:p>
      </dgm:t>
    </dgm:pt>
    <dgm:pt modelId="{5473C7D0-1CE8-4843-A4BF-1AD1FD2A9904}" type="sibTrans" cxnId="{69F30881-CCC7-124C-8533-B59FF6119F43}">
      <dgm:prSet/>
      <dgm:spPr/>
      <dgm:t>
        <a:bodyPr/>
        <a:lstStyle/>
        <a:p>
          <a:endParaRPr lang="zh-CN" altLang="en-US"/>
        </a:p>
      </dgm:t>
    </dgm:pt>
    <dgm:pt modelId="{3159A58E-227B-7F48-8BC3-2666D9588B75}">
      <dgm:prSet phldrT="[文本]" custT="1"/>
      <dgm:spPr/>
      <dgm:t>
        <a:bodyPr/>
        <a:lstStyle/>
        <a:p>
          <a:pPr algn="l"/>
          <a:r>
            <a:rPr lang="en-US" altLang="zh-CN" sz="2400" b="0">
              <a:effectLst/>
              <a:latin typeface="微软雅黑" pitchFamily="34" charset="-122"/>
              <a:ea typeface="微软雅黑" pitchFamily="34" charset="-122"/>
            </a:rPr>
            <a:t>NETBIOS</a:t>
          </a:r>
          <a:r>
            <a:rPr lang="zh-CN" altLang="en-US" sz="2400" b="0">
              <a:effectLst/>
              <a:latin typeface="微软雅黑" pitchFamily="34" charset="-122"/>
              <a:ea typeface="微软雅黑" pitchFamily="34" charset="-122"/>
            </a:rPr>
            <a:t>枚举</a:t>
          </a:r>
          <a:endParaRPr lang="zh-CN" altLang="en-US" sz="2400" b="0" dirty="0">
            <a:effectLst/>
          </a:endParaRPr>
        </a:p>
      </dgm:t>
    </dgm:pt>
    <dgm:pt modelId="{36546D0C-A69C-8242-9C9E-FC82ADA68081}" type="parTrans" cxnId="{3904C607-EA5E-A94B-B6DD-02AEF5293125}">
      <dgm:prSet/>
      <dgm:spPr/>
      <dgm:t>
        <a:bodyPr/>
        <a:lstStyle/>
        <a:p>
          <a:endParaRPr lang="zh-CN" altLang="en-US"/>
        </a:p>
      </dgm:t>
    </dgm:pt>
    <dgm:pt modelId="{6ACB14F6-B002-E040-BA14-954A564DD088}" type="sibTrans" cxnId="{3904C607-EA5E-A94B-B6DD-02AEF5293125}">
      <dgm:prSet/>
      <dgm:spPr/>
      <dgm:t>
        <a:bodyPr/>
        <a:lstStyle/>
        <a:p>
          <a:endParaRPr lang="zh-CN" altLang="en-US"/>
        </a:p>
      </dgm:t>
    </dgm:pt>
    <dgm:pt modelId="{64B8F7BC-82D4-7E4F-A90B-B74144DA15E1}">
      <dgm:prSet phldrT="[文本]" custT="1"/>
      <dgm:spPr/>
      <dgm:t>
        <a:bodyPr/>
        <a:lstStyle/>
        <a:p>
          <a:pPr algn="l"/>
          <a:r>
            <a:rPr lang="en-US" altLang="zh-CN" sz="2400" b="0">
              <a:effectLst/>
              <a:latin typeface="微软雅黑" pitchFamily="34" charset="-122"/>
              <a:ea typeface="微软雅黑" pitchFamily="34" charset="-122"/>
            </a:rPr>
            <a:t>SNMP</a:t>
          </a:r>
          <a:r>
            <a:rPr lang="zh-CN" altLang="en-US" sz="2400" b="0">
              <a:effectLst/>
              <a:latin typeface="微软雅黑" pitchFamily="34" charset="-122"/>
              <a:ea typeface="微软雅黑" pitchFamily="34" charset="-122"/>
            </a:rPr>
            <a:t>枚举</a:t>
          </a:r>
          <a:endParaRPr lang="zh-CN" altLang="en-US" sz="2400" b="0" dirty="0">
            <a:effectLst/>
          </a:endParaRPr>
        </a:p>
      </dgm:t>
    </dgm:pt>
    <dgm:pt modelId="{8C04B1CA-ACF9-D141-AD28-032CCD77C4CB}" type="parTrans" cxnId="{5D9BF087-FCD0-2949-BF84-97FD93E0B872}">
      <dgm:prSet/>
      <dgm:spPr/>
      <dgm:t>
        <a:bodyPr/>
        <a:lstStyle/>
        <a:p>
          <a:endParaRPr lang="zh-CN" altLang="en-US"/>
        </a:p>
      </dgm:t>
    </dgm:pt>
    <dgm:pt modelId="{B2ABF51B-6547-F549-B495-D8DCD18DE038}" type="sibTrans" cxnId="{5D9BF087-FCD0-2949-BF84-97FD93E0B872}">
      <dgm:prSet/>
      <dgm:spPr/>
      <dgm:t>
        <a:bodyPr/>
        <a:lstStyle/>
        <a:p>
          <a:endParaRPr lang="zh-CN" altLang="en-US"/>
        </a:p>
      </dgm:t>
    </dgm:pt>
    <dgm:pt modelId="{276C9FE4-16D6-4D49-BB10-47DCAC803284}">
      <dgm:prSet phldrT="[文本]" custT="1"/>
      <dgm:spPr/>
      <dgm:t>
        <a:bodyPr/>
        <a:lstStyle/>
        <a:p>
          <a:pPr algn="l"/>
          <a:r>
            <a:rPr lang="en-US" altLang="zh-CN" sz="2400" b="0">
              <a:effectLst/>
              <a:latin typeface="微软雅黑" pitchFamily="34" charset="-122"/>
              <a:ea typeface="微软雅黑" pitchFamily="34" charset="-122"/>
            </a:rPr>
            <a:t>Unix/Linux</a:t>
          </a:r>
          <a:r>
            <a:rPr lang="zh-CN" altLang="en-US" sz="2400" b="0">
              <a:effectLst/>
              <a:latin typeface="微软雅黑" pitchFamily="34" charset="-122"/>
              <a:ea typeface="微软雅黑" pitchFamily="34" charset="-122"/>
            </a:rPr>
            <a:t>枚举</a:t>
          </a:r>
          <a:endParaRPr lang="zh-CN" altLang="en-US" sz="2400" b="0" dirty="0">
            <a:effectLst/>
          </a:endParaRPr>
        </a:p>
      </dgm:t>
    </dgm:pt>
    <dgm:pt modelId="{CB30CD06-B478-874D-B7E2-36AE51CCE05E}" type="parTrans" cxnId="{6854CB1B-51ED-8848-8A2F-793C6C3256DE}">
      <dgm:prSet/>
      <dgm:spPr/>
      <dgm:t>
        <a:bodyPr/>
        <a:lstStyle/>
        <a:p>
          <a:endParaRPr lang="zh-CN" altLang="en-US"/>
        </a:p>
      </dgm:t>
    </dgm:pt>
    <dgm:pt modelId="{D0FCEB96-554D-A44D-A4F4-1C19D5C0A3BC}" type="sibTrans" cxnId="{6854CB1B-51ED-8848-8A2F-793C6C3256DE}">
      <dgm:prSet/>
      <dgm:spPr/>
      <dgm:t>
        <a:bodyPr/>
        <a:lstStyle/>
        <a:p>
          <a:endParaRPr lang="zh-CN" altLang="en-US"/>
        </a:p>
      </dgm:t>
    </dgm:pt>
    <dgm:pt modelId="{54F18EAE-7C37-4295-A529-AA0E84771C02}">
      <dgm:prSet custT="1"/>
      <dgm:spPr/>
      <dgm:t>
        <a:bodyPr/>
        <a:lstStyle/>
        <a:p>
          <a:pPr algn="l"/>
          <a:r>
            <a:rPr lang="en-US" altLang="zh-CN" sz="2400" b="0">
              <a:effectLst/>
              <a:latin typeface="微软雅黑" pitchFamily="34" charset="-122"/>
              <a:ea typeface="微软雅黑" pitchFamily="34" charset="-122"/>
            </a:rPr>
            <a:t>LDAP</a:t>
          </a:r>
          <a:r>
            <a:rPr lang="zh-CN" altLang="en-US" sz="2400" b="0">
              <a:effectLst/>
              <a:latin typeface="微软雅黑" pitchFamily="34" charset="-122"/>
              <a:ea typeface="微软雅黑" pitchFamily="34" charset="-122"/>
            </a:rPr>
            <a:t>枚举</a:t>
          </a:r>
          <a:endParaRPr lang="zh-CN" altLang="en-US" sz="2400" b="0" dirty="0">
            <a:effectLst/>
          </a:endParaRPr>
        </a:p>
      </dgm:t>
    </dgm:pt>
    <dgm:pt modelId="{23BFAB30-4F87-4C77-AC0D-0F9E701041AA}" type="parTrans" cxnId="{14B94A7A-7D89-4B26-A2F4-35A17FB3849F}">
      <dgm:prSet/>
      <dgm:spPr/>
      <dgm:t>
        <a:bodyPr/>
        <a:lstStyle/>
        <a:p>
          <a:endParaRPr lang="zh-CN" altLang="en-US"/>
        </a:p>
      </dgm:t>
    </dgm:pt>
    <dgm:pt modelId="{C7364F61-6E93-4E81-B398-C30C9268E920}" type="sibTrans" cxnId="{14B94A7A-7D89-4B26-A2F4-35A17FB3849F}">
      <dgm:prSet/>
      <dgm:spPr/>
      <dgm:t>
        <a:bodyPr/>
        <a:lstStyle/>
        <a:p>
          <a:endParaRPr lang="zh-CN" altLang="en-US"/>
        </a:p>
      </dgm:t>
    </dgm:pt>
    <dgm:pt modelId="{D5940E95-61BE-495C-9BCF-266F13C5F153}">
      <dgm:prSet custT="1"/>
      <dgm:spPr/>
      <dgm:t>
        <a:bodyPr/>
        <a:lstStyle/>
        <a:p>
          <a:pPr algn="l"/>
          <a:r>
            <a:rPr lang="en-US" altLang="zh-CN" sz="2400" b="0">
              <a:effectLst/>
              <a:latin typeface="微软雅黑" pitchFamily="34" charset="-122"/>
              <a:ea typeface="微软雅黑" pitchFamily="34" charset="-122"/>
            </a:rPr>
            <a:t>NTP</a:t>
          </a:r>
          <a:r>
            <a:rPr lang="zh-CN" altLang="en-US" sz="2400" b="0">
              <a:effectLst/>
              <a:latin typeface="微软雅黑" pitchFamily="34" charset="-122"/>
              <a:ea typeface="微软雅黑" pitchFamily="34" charset="-122"/>
            </a:rPr>
            <a:t>枚举</a:t>
          </a:r>
          <a:endParaRPr lang="zh-CN" altLang="en-US" sz="2400" b="0" dirty="0">
            <a:effectLst/>
          </a:endParaRPr>
        </a:p>
      </dgm:t>
    </dgm:pt>
    <dgm:pt modelId="{FDAA61E3-0609-4B0D-ACCB-C3D1EAF11E19}" type="parTrans" cxnId="{5C12071F-C60E-41AF-9058-9B478421B09A}">
      <dgm:prSet/>
      <dgm:spPr/>
      <dgm:t>
        <a:bodyPr/>
        <a:lstStyle/>
        <a:p>
          <a:endParaRPr lang="zh-CN" altLang="en-US"/>
        </a:p>
      </dgm:t>
    </dgm:pt>
    <dgm:pt modelId="{4F08F7E1-2E8B-4CA3-B2B5-160F04AB2539}" type="sibTrans" cxnId="{5C12071F-C60E-41AF-9058-9B478421B09A}">
      <dgm:prSet/>
      <dgm:spPr/>
      <dgm:t>
        <a:bodyPr/>
        <a:lstStyle/>
        <a:p>
          <a:endParaRPr lang="zh-CN" altLang="en-US"/>
        </a:p>
      </dgm:t>
    </dgm:pt>
    <dgm:pt modelId="{6464B634-C318-429C-8F0D-0D394395C633}">
      <dgm:prSet custT="1"/>
      <dgm:spPr/>
      <dgm:t>
        <a:bodyPr/>
        <a:lstStyle/>
        <a:p>
          <a:pPr algn="l"/>
          <a:r>
            <a:rPr lang="en-US" altLang="zh-CN" sz="2400" b="0">
              <a:effectLst/>
              <a:latin typeface="微软雅黑" pitchFamily="34" charset="-122"/>
              <a:ea typeface="微软雅黑" pitchFamily="34" charset="-122"/>
            </a:rPr>
            <a:t>SMTP</a:t>
          </a:r>
          <a:r>
            <a:rPr lang="zh-CN" altLang="en-US" sz="2400" b="0">
              <a:effectLst/>
              <a:latin typeface="微软雅黑" pitchFamily="34" charset="-122"/>
              <a:ea typeface="微软雅黑" pitchFamily="34" charset="-122"/>
            </a:rPr>
            <a:t>枚举</a:t>
          </a:r>
          <a:endParaRPr lang="zh-CN" altLang="en-US" sz="2400" b="0" dirty="0">
            <a:effectLst/>
          </a:endParaRPr>
        </a:p>
      </dgm:t>
    </dgm:pt>
    <dgm:pt modelId="{7A228D77-9942-4220-9EEE-20F1F71966C8}" type="parTrans" cxnId="{DCE0CB85-8740-45CB-ABED-D072AF27DAA4}">
      <dgm:prSet/>
      <dgm:spPr/>
      <dgm:t>
        <a:bodyPr/>
        <a:lstStyle/>
        <a:p>
          <a:endParaRPr lang="zh-CN" altLang="en-US"/>
        </a:p>
      </dgm:t>
    </dgm:pt>
    <dgm:pt modelId="{72886995-056D-46BA-AB5B-709CC8F7212D}" type="sibTrans" cxnId="{DCE0CB85-8740-45CB-ABED-D072AF27DAA4}">
      <dgm:prSet/>
      <dgm:spPr/>
      <dgm:t>
        <a:bodyPr/>
        <a:lstStyle/>
        <a:p>
          <a:endParaRPr lang="zh-CN" altLang="en-US"/>
        </a:p>
      </dgm:t>
    </dgm:pt>
    <dgm:pt modelId="{54A90FE5-2A9F-4496-92C7-830B70F386A7}">
      <dgm:prSet custT="1"/>
      <dgm:spPr/>
      <dgm:t>
        <a:bodyPr/>
        <a:lstStyle/>
        <a:p>
          <a:pPr algn="l"/>
          <a:r>
            <a:rPr lang="en-US" altLang="zh-CN" sz="2400" b="0">
              <a:effectLst/>
              <a:latin typeface="微软雅黑" pitchFamily="34" charset="-122"/>
              <a:ea typeface="微软雅黑" pitchFamily="34" charset="-122"/>
            </a:rPr>
            <a:t>DNS</a:t>
          </a:r>
          <a:r>
            <a:rPr lang="zh-CN" altLang="en-US" sz="2400" b="0">
              <a:effectLst/>
              <a:latin typeface="微软雅黑" pitchFamily="34" charset="-122"/>
              <a:ea typeface="微软雅黑" pitchFamily="34" charset="-122"/>
            </a:rPr>
            <a:t>枚举</a:t>
          </a:r>
          <a:endParaRPr lang="zh-CN" altLang="en-US" sz="2400" b="0" dirty="0">
            <a:effectLst/>
          </a:endParaRPr>
        </a:p>
      </dgm:t>
    </dgm:pt>
    <dgm:pt modelId="{1B450095-F280-410A-8B95-35AE0307D041}" type="parTrans" cxnId="{073E1E53-AFDE-42FE-9DB2-CF6AC9326A11}">
      <dgm:prSet/>
      <dgm:spPr/>
      <dgm:t>
        <a:bodyPr/>
        <a:lstStyle/>
        <a:p>
          <a:endParaRPr lang="zh-CN" altLang="en-US"/>
        </a:p>
      </dgm:t>
    </dgm:pt>
    <dgm:pt modelId="{74006729-BB2E-46F9-89E9-310ABC95B3C5}" type="sibTrans" cxnId="{073E1E53-AFDE-42FE-9DB2-CF6AC9326A11}">
      <dgm:prSet/>
      <dgm:spPr/>
      <dgm:t>
        <a:bodyPr/>
        <a:lstStyle/>
        <a:p>
          <a:endParaRPr lang="zh-CN" altLang="en-US"/>
        </a:p>
      </dgm:t>
    </dgm:pt>
    <dgm:pt modelId="{F1BD51CF-8A8A-834D-A0DC-E488D5BC57BA}" type="pres">
      <dgm:prSet presAssocID="{56AB4916-3B8C-4449-8EF9-B1CC3BF5C49F}" presName="diagram" presStyleCnt="0">
        <dgm:presLayoutVars>
          <dgm:chPref val="1"/>
          <dgm:dir/>
          <dgm:animOne val="branch"/>
          <dgm:animLvl val="lvl"/>
          <dgm:resizeHandles/>
        </dgm:presLayoutVars>
      </dgm:prSet>
      <dgm:spPr/>
      <dgm:t>
        <a:bodyPr/>
        <a:lstStyle/>
        <a:p>
          <a:endParaRPr lang="zh-CN" altLang="en-US"/>
        </a:p>
      </dgm:t>
    </dgm:pt>
    <dgm:pt modelId="{1741E224-602E-4246-8A54-E2228708A9A8}" type="pres">
      <dgm:prSet presAssocID="{EC5B9BE9-ECD6-3846-B52E-8FF16A0F1CE5}" presName="root" presStyleCnt="0"/>
      <dgm:spPr/>
    </dgm:pt>
    <dgm:pt modelId="{502E9D5D-C7F7-D544-B4F1-30054EE0DE19}" type="pres">
      <dgm:prSet presAssocID="{EC5B9BE9-ECD6-3846-B52E-8FF16A0F1CE5}" presName="rootComposite" presStyleCnt="0"/>
      <dgm:spPr/>
    </dgm:pt>
    <dgm:pt modelId="{7597734C-4430-5B4A-888B-624E3036CA1B}" type="pres">
      <dgm:prSet presAssocID="{EC5B9BE9-ECD6-3846-B52E-8FF16A0F1CE5}" presName="rootText" presStyleLbl="node1" presStyleIdx="0" presStyleCnt="1" custScaleX="538708" custScaleY="73432"/>
      <dgm:spPr/>
      <dgm:t>
        <a:bodyPr/>
        <a:lstStyle/>
        <a:p>
          <a:endParaRPr lang="zh-CN" altLang="en-US"/>
        </a:p>
      </dgm:t>
    </dgm:pt>
    <dgm:pt modelId="{C0A43534-3417-7A4C-88D3-B6D1A795185D}" type="pres">
      <dgm:prSet presAssocID="{EC5B9BE9-ECD6-3846-B52E-8FF16A0F1CE5}" presName="rootConnector" presStyleLbl="node1" presStyleIdx="0" presStyleCnt="1"/>
      <dgm:spPr/>
      <dgm:t>
        <a:bodyPr/>
        <a:lstStyle/>
        <a:p>
          <a:endParaRPr lang="zh-CN" altLang="en-US"/>
        </a:p>
      </dgm:t>
    </dgm:pt>
    <dgm:pt modelId="{F5383849-E9CA-8B43-868B-8510A791C518}" type="pres">
      <dgm:prSet presAssocID="{EC5B9BE9-ECD6-3846-B52E-8FF16A0F1CE5}" presName="childShape" presStyleCnt="0"/>
      <dgm:spPr/>
    </dgm:pt>
    <dgm:pt modelId="{9014A0A5-C7DB-F44B-A536-B5771B7BA89C}" type="pres">
      <dgm:prSet presAssocID="{36546D0C-A69C-8242-9C9E-FC82ADA68081}" presName="Name13" presStyleLbl="parChTrans1D2" presStyleIdx="0" presStyleCnt="7"/>
      <dgm:spPr/>
      <dgm:t>
        <a:bodyPr/>
        <a:lstStyle/>
        <a:p>
          <a:endParaRPr lang="zh-CN" altLang="en-US"/>
        </a:p>
      </dgm:t>
    </dgm:pt>
    <dgm:pt modelId="{FE928CA9-395A-2047-ACA9-1DAF1136821F}" type="pres">
      <dgm:prSet presAssocID="{3159A58E-227B-7F48-8BC3-2666D9588B75}" presName="childText" presStyleLbl="bgAcc1" presStyleIdx="0" presStyleCnt="7" custScaleX="663946">
        <dgm:presLayoutVars>
          <dgm:bulletEnabled val="1"/>
        </dgm:presLayoutVars>
      </dgm:prSet>
      <dgm:spPr/>
      <dgm:t>
        <a:bodyPr/>
        <a:lstStyle/>
        <a:p>
          <a:endParaRPr lang="zh-CN" altLang="en-US"/>
        </a:p>
      </dgm:t>
    </dgm:pt>
    <dgm:pt modelId="{DF0352BC-DC63-744F-B0F4-8F0B61826AB1}" type="pres">
      <dgm:prSet presAssocID="{8C04B1CA-ACF9-D141-AD28-032CCD77C4CB}" presName="Name13" presStyleLbl="parChTrans1D2" presStyleIdx="1" presStyleCnt="7"/>
      <dgm:spPr/>
      <dgm:t>
        <a:bodyPr/>
        <a:lstStyle/>
        <a:p>
          <a:endParaRPr lang="zh-CN" altLang="en-US"/>
        </a:p>
      </dgm:t>
    </dgm:pt>
    <dgm:pt modelId="{5045947B-38A6-E146-B4F7-08627132F2CB}" type="pres">
      <dgm:prSet presAssocID="{64B8F7BC-82D4-7E4F-A90B-B74144DA15E1}" presName="childText" presStyleLbl="bgAcc1" presStyleIdx="1" presStyleCnt="7" custScaleX="663946">
        <dgm:presLayoutVars>
          <dgm:bulletEnabled val="1"/>
        </dgm:presLayoutVars>
      </dgm:prSet>
      <dgm:spPr/>
      <dgm:t>
        <a:bodyPr/>
        <a:lstStyle/>
        <a:p>
          <a:endParaRPr lang="zh-CN" altLang="en-US"/>
        </a:p>
      </dgm:t>
    </dgm:pt>
    <dgm:pt modelId="{EC370990-81F5-2740-8657-8F8A132C7CE2}" type="pres">
      <dgm:prSet presAssocID="{CB30CD06-B478-874D-B7E2-36AE51CCE05E}" presName="Name13" presStyleLbl="parChTrans1D2" presStyleIdx="2" presStyleCnt="7"/>
      <dgm:spPr/>
      <dgm:t>
        <a:bodyPr/>
        <a:lstStyle/>
        <a:p>
          <a:endParaRPr lang="zh-CN" altLang="en-US"/>
        </a:p>
      </dgm:t>
    </dgm:pt>
    <dgm:pt modelId="{03E8F52E-F84E-E84B-A65D-172D7CE0B71C}" type="pres">
      <dgm:prSet presAssocID="{276C9FE4-16D6-4D49-BB10-47DCAC803284}" presName="childText" presStyleLbl="bgAcc1" presStyleIdx="2" presStyleCnt="7" custScaleX="663946">
        <dgm:presLayoutVars>
          <dgm:bulletEnabled val="1"/>
        </dgm:presLayoutVars>
      </dgm:prSet>
      <dgm:spPr/>
      <dgm:t>
        <a:bodyPr/>
        <a:lstStyle/>
        <a:p>
          <a:endParaRPr lang="zh-CN" altLang="en-US"/>
        </a:p>
      </dgm:t>
    </dgm:pt>
    <dgm:pt modelId="{3AFD76A4-D547-4E0C-BA1B-AB2E144202CF}" type="pres">
      <dgm:prSet presAssocID="{23BFAB30-4F87-4C77-AC0D-0F9E701041AA}" presName="Name13" presStyleLbl="parChTrans1D2" presStyleIdx="3" presStyleCnt="7"/>
      <dgm:spPr/>
      <dgm:t>
        <a:bodyPr/>
        <a:lstStyle/>
        <a:p>
          <a:endParaRPr lang="zh-CN" altLang="en-US"/>
        </a:p>
      </dgm:t>
    </dgm:pt>
    <dgm:pt modelId="{38A89565-B67C-490B-A366-D3D00A9EF71B}" type="pres">
      <dgm:prSet presAssocID="{54F18EAE-7C37-4295-A529-AA0E84771C02}" presName="childText" presStyleLbl="bgAcc1" presStyleIdx="3" presStyleCnt="7" custScaleX="666402">
        <dgm:presLayoutVars>
          <dgm:bulletEnabled val="1"/>
        </dgm:presLayoutVars>
      </dgm:prSet>
      <dgm:spPr/>
      <dgm:t>
        <a:bodyPr/>
        <a:lstStyle/>
        <a:p>
          <a:endParaRPr lang="zh-CN" altLang="en-US"/>
        </a:p>
      </dgm:t>
    </dgm:pt>
    <dgm:pt modelId="{04147523-FF78-4BC2-8748-90EB610A3E02}" type="pres">
      <dgm:prSet presAssocID="{FDAA61E3-0609-4B0D-ACCB-C3D1EAF11E19}" presName="Name13" presStyleLbl="parChTrans1D2" presStyleIdx="4" presStyleCnt="7"/>
      <dgm:spPr/>
      <dgm:t>
        <a:bodyPr/>
        <a:lstStyle/>
        <a:p>
          <a:endParaRPr lang="zh-CN" altLang="en-US"/>
        </a:p>
      </dgm:t>
    </dgm:pt>
    <dgm:pt modelId="{E34FD934-9AB8-4A98-8AE4-2BC8E6D806D6}" type="pres">
      <dgm:prSet presAssocID="{D5940E95-61BE-495C-9BCF-266F13C5F153}" presName="childText" presStyleLbl="bgAcc1" presStyleIdx="4" presStyleCnt="7" custScaleX="666402">
        <dgm:presLayoutVars>
          <dgm:bulletEnabled val="1"/>
        </dgm:presLayoutVars>
      </dgm:prSet>
      <dgm:spPr/>
      <dgm:t>
        <a:bodyPr/>
        <a:lstStyle/>
        <a:p>
          <a:endParaRPr lang="zh-CN" altLang="en-US"/>
        </a:p>
      </dgm:t>
    </dgm:pt>
    <dgm:pt modelId="{82BDD391-DCEF-4089-AEF5-A3260DB5FC6A}" type="pres">
      <dgm:prSet presAssocID="{7A228D77-9942-4220-9EEE-20F1F71966C8}" presName="Name13" presStyleLbl="parChTrans1D2" presStyleIdx="5" presStyleCnt="7"/>
      <dgm:spPr/>
      <dgm:t>
        <a:bodyPr/>
        <a:lstStyle/>
        <a:p>
          <a:endParaRPr lang="zh-CN" altLang="en-US"/>
        </a:p>
      </dgm:t>
    </dgm:pt>
    <dgm:pt modelId="{94BCECC5-0B31-49D3-9BD0-231616C4487B}" type="pres">
      <dgm:prSet presAssocID="{6464B634-C318-429C-8F0D-0D394395C633}" presName="childText" presStyleLbl="bgAcc1" presStyleIdx="5" presStyleCnt="7" custScaleX="666402">
        <dgm:presLayoutVars>
          <dgm:bulletEnabled val="1"/>
        </dgm:presLayoutVars>
      </dgm:prSet>
      <dgm:spPr/>
      <dgm:t>
        <a:bodyPr/>
        <a:lstStyle/>
        <a:p>
          <a:endParaRPr lang="zh-CN" altLang="en-US"/>
        </a:p>
      </dgm:t>
    </dgm:pt>
    <dgm:pt modelId="{8E8EDF91-96FE-44EE-87D3-A7ABF54D0334}" type="pres">
      <dgm:prSet presAssocID="{1B450095-F280-410A-8B95-35AE0307D041}" presName="Name13" presStyleLbl="parChTrans1D2" presStyleIdx="6" presStyleCnt="7"/>
      <dgm:spPr/>
      <dgm:t>
        <a:bodyPr/>
        <a:lstStyle/>
        <a:p>
          <a:endParaRPr lang="zh-CN" altLang="en-US"/>
        </a:p>
      </dgm:t>
    </dgm:pt>
    <dgm:pt modelId="{5CE5237B-DB73-4DA4-8D75-3B65A051AEC9}" type="pres">
      <dgm:prSet presAssocID="{54A90FE5-2A9F-4496-92C7-830B70F386A7}" presName="childText" presStyleLbl="bgAcc1" presStyleIdx="6" presStyleCnt="7" custScaleX="666402">
        <dgm:presLayoutVars>
          <dgm:bulletEnabled val="1"/>
        </dgm:presLayoutVars>
      </dgm:prSet>
      <dgm:spPr/>
      <dgm:t>
        <a:bodyPr/>
        <a:lstStyle/>
        <a:p>
          <a:endParaRPr lang="zh-CN" altLang="en-US"/>
        </a:p>
      </dgm:t>
    </dgm:pt>
  </dgm:ptLst>
  <dgm:cxnLst>
    <dgm:cxn modelId="{4E6E15B0-C381-4DDF-8C44-3323B5D41F8A}" type="presOf" srcId="{6464B634-C318-429C-8F0D-0D394395C633}" destId="{94BCECC5-0B31-49D3-9BD0-231616C4487B}" srcOrd="0" destOrd="0" presId="urn:microsoft.com/office/officeart/2005/8/layout/hierarchy3"/>
    <dgm:cxn modelId="{E1F23A34-28AB-469B-B4F9-22568F4085BD}" type="presOf" srcId="{36546D0C-A69C-8242-9C9E-FC82ADA68081}" destId="{9014A0A5-C7DB-F44B-A536-B5771B7BA89C}" srcOrd="0" destOrd="0" presId="urn:microsoft.com/office/officeart/2005/8/layout/hierarchy3"/>
    <dgm:cxn modelId="{69F30881-CCC7-124C-8533-B59FF6119F43}" srcId="{56AB4916-3B8C-4449-8EF9-B1CC3BF5C49F}" destId="{EC5B9BE9-ECD6-3846-B52E-8FF16A0F1CE5}" srcOrd="0" destOrd="0" parTransId="{4CDDE153-DFE8-4640-A985-C8B596FAD07D}" sibTransId="{5473C7D0-1CE8-4843-A4BF-1AD1FD2A9904}"/>
    <dgm:cxn modelId="{B55349E8-7B32-4B6F-9BF7-F21F3719BA9C}" type="presOf" srcId="{FDAA61E3-0609-4B0D-ACCB-C3D1EAF11E19}" destId="{04147523-FF78-4BC2-8748-90EB610A3E02}" srcOrd="0" destOrd="0" presId="urn:microsoft.com/office/officeart/2005/8/layout/hierarchy3"/>
    <dgm:cxn modelId="{D51F73DD-78EF-4204-A1F4-2586DF7A3594}" type="presOf" srcId="{54A90FE5-2A9F-4496-92C7-830B70F386A7}" destId="{5CE5237B-DB73-4DA4-8D75-3B65A051AEC9}" srcOrd="0" destOrd="0" presId="urn:microsoft.com/office/officeart/2005/8/layout/hierarchy3"/>
    <dgm:cxn modelId="{76EE344D-F40F-45CA-92A3-D327CA9EBABD}" type="presOf" srcId="{64B8F7BC-82D4-7E4F-A90B-B74144DA15E1}" destId="{5045947B-38A6-E146-B4F7-08627132F2CB}" srcOrd="0" destOrd="0" presId="urn:microsoft.com/office/officeart/2005/8/layout/hierarchy3"/>
    <dgm:cxn modelId="{F3C4102F-1D9D-48A1-ACCB-927EA4A12135}" type="presOf" srcId="{8C04B1CA-ACF9-D141-AD28-032CCD77C4CB}" destId="{DF0352BC-DC63-744F-B0F4-8F0B61826AB1}" srcOrd="0" destOrd="0" presId="urn:microsoft.com/office/officeart/2005/8/layout/hierarchy3"/>
    <dgm:cxn modelId="{85513038-919D-4B81-9161-FCE89F9BC089}" type="presOf" srcId="{CB30CD06-B478-874D-B7E2-36AE51CCE05E}" destId="{EC370990-81F5-2740-8657-8F8A132C7CE2}" srcOrd="0" destOrd="0" presId="urn:microsoft.com/office/officeart/2005/8/layout/hierarchy3"/>
    <dgm:cxn modelId="{C44287AF-F4B9-421F-BA8B-9FEC6418E1EE}" type="presOf" srcId="{56AB4916-3B8C-4449-8EF9-B1CC3BF5C49F}" destId="{F1BD51CF-8A8A-834D-A0DC-E488D5BC57BA}" srcOrd="0" destOrd="0" presId="urn:microsoft.com/office/officeart/2005/8/layout/hierarchy3"/>
    <dgm:cxn modelId="{DCE0CB85-8740-45CB-ABED-D072AF27DAA4}" srcId="{EC5B9BE9-ECD6-3846-B52E-8FF16A0F1CE5}" destId="{6464B634-C318-429C-8F0D-0D394395C633}" srcOrd="5" destOrd="0" parTransId="{7A228D77-9942-4220-9EEE-20F1F71966C8}" sibTransId="{72886995-056D-46BA-AB5B-709CC8F7212D}"/>
    <dgm:cxn modelId="{0CE96795-458D-4D6C-A7DC-663502FF7180}" type="presOf" srcId="{7A228D77-9942-4220-9EEE-20F1F71966C8}" destId="{82BDD391-DCEF-4089-AEF5-A3260DB5FC6A}" srcOrd="0" destOrd="0" presId="urn:microsoft.com/office/officeart/2005/8/layout/hierarchy3"/>
    <dgm:cxn modelId="{14B94A7A-7D89-4B26-A2F4-35A17FB3849F}" srcId="{EC5B9BE9-ECD6-3846-B52E-8FF16A0F1CE5}" destId="{54F18EAE-7C37-4295-A529-AA0E84771C02}" srcOrd="3" destOrd="0" parTransId="{23BFAB30-4F87-4C77-AC0D-0F9E701041AA}" sibTransId="{C7364F61-6E93-4E81-B398-C30C9268E920}"/>
    <dgm:cxn modelId="{5C12071F-C60E-41AF-9058-9B478421B09A}" srcId="{EC5B9BE9-ECD6-3846-B52E-8FF16A0F1CE5}" destId="{D5940E95-61BE-495C-9BCF-266F13C5F153}" srcOrd="4" destOrd="0" parTransId="{FDAA61E3-0609-4B0D-ACCB-C3D1EAF11E19}" sibTransId="{4F08F7E1-2E8B-4CA3-B2B5-160F04AB2539}"/>
    <dgm:cxn modelId="{5D9BF087-FCD0-2949-BF84-97FD93E0B872}" srcId="{EC5B9BE9-ECD6-3846-B52E-8FF16A0F1CE5}" destId="{64B8F7BC-82D4-7E4F-A90B-B74144DA15E1}" srcOrd="1" destOrd="0" parTransId="{8C04B1CA-ACF9-D141-AD28-032CCD77C4CB}" sibTransId="{B2ABF51B-6547-F549-B495-D8DCD18DE038}"/>
    <dgm:cxn modelId="{EABACA0C-5A53-4434-BA91-089574B867C6}" type="presOf" srcId="{23BFAB30-4F87-4C77-AC0D-0F9E701041AA}" destId="{3AFD76A4-D547-4E0C-BA1B-AB2E144202CF}" srcOrd="0" destOrd="0" presId="urn:microsoft.com/office/officeart/2005/8/layout/hierarchy3"/>
    <dgm:cxn modelId="{3904C607-EA5E-A94B-B6DD-02AEF5293125}" srcId="{EC5B9BE9-ECD6-3846-B52E-8FF16A0F1CE5}" destId="{3159A58E-227B-7F48-8BC3-2666D9588B75}" srcOrd="0" destOrd="0" parTransId="{36546D0C-A69C-8242-9C9E-FC82ADA68081}" sibTransId="{6ACB14F6-B002-E040-BA14-954A564DD088}"/>
    <dgm:cxn modelId="{0BF892FA-AF49-4AA4-8B8A-A178D41EA56D}" type="presOf" srcId="{D5940E95-61BE-495C-9BCF-266F13C5F153}" destId="{E34FD934-9AB8-4A98-8AE4-2BC8E6D806D6}" srcOrd="0" destOrd="0" presId="urn:microsoft.com/office/officeart/2005/8/layout/hierarchy3"/>
    <dgm:cxn modelId="{62FB9BB3-1B2F-4104-B29C-D2C2B0769003}" type="presOf" srcId="{1B450095-F280-410A-8B95-35AE0307D041}" destId="{8E8EDF91-96FE-44EE-87D3-A7ABF54D0334}" srcOrd="0" destOrd="0" presId="urn:microsoft.com/office/officeart/2005/8/layout/hierarchy3"/>
    <dgm:cxn modelId="{61963737-8AD5-409D-BE77-FA51AE03D26A}" type="presOf" srcId="{276C9FE4-16D6-4D49-BB10-47DCAC803284}" destId="{03E8F52E-F84E-E84B-A65D-172D7CE0B71C}" srcOrd="0" destOrd="0" presId="urn:microsoft.com/office/officeart/2005/8/layout/hierarchy3"/>
    <dgm:cxn modelId="{7B7A7BD8-C312-42F6-A197-EC052E5BDC5F}" type="presOf" srcId="{3159A58E-227B-7F48-8BC3-2666D9588B75}" destId="{FE928CA9-395A-2047-ACA9-1DAF1136821F}" srcOrd="0" destOrd="0" presId="urn:microsoft.com/office/officeart/2005/8/layout/hierarchy3"/>
    <dgm:cxn modelId="{0694F3ED-30B6-45E9-B9A8-8536023F8838}" type="presOf" srcId="{EC5B9BE9-ECD6-3846-B52E-8FF16A0F1CE5}" destId="{7597734C-4430-5B4A-888B-624E3036CA1B}" srcOrd="0" destOrd="0" presId="urn:microsoft.com/office/officeart/2005/8/layout/hierarchy3"/>
    <dgm:cxn modelId="{6854CB1B-51ED-8848-8A2F-793C6C3256DE}" srcId="{EC5B9BE9-ECD6-3846-B52E-8FF16A0F1CE5}" destId="{276C9FE4-16D6-4D49-BB10-47DCAC803284}" srcOrd="2" destOrd="0" parTransId="{CB30CD06-B478-874D-B7E2-36AE51CCE05E}" sibTransId="{D0FCEB96-554D-A44D-A4F4-1C19D5C0A3BC}"/>
    <dgm:cxn modelId="{F0640C44-74EE-4716-AA1A-6A098304362A}" type="presOf" srcId="{54F18EAE-7C37-4295-A529-AA0E84771C02}" destId="{38A89565-B67C-490B-A366-D3D00A9EF71B}" srcOrd="0" destOrd="0" presId="urn:microsoft.com/office/officeart/2005/8/layout/hierarchy3"/>
    <dgm:cxn modelId="{073E1E53-AFDE-42FE-9DB2-CF6AC9326A11}" srcId="{EC5B9BE9-ECD6-3846-B52E-8FF16A0F1CE5}" destId="{54A90FE5-2A9F-4496-92C7-830B70F386A7}" srcOrd="6" destOrd="0" parTransId="{1B450095-F280-410A-8B95-35AE0307D041}" sibTransId="{74006729-BB2E-46F9-89E9-310ABC95B3C5}"/>
    <dgm:cxn modelId="{A611BB6C-F7AB-4716-B2EA-26050470EE5C}" type="presOf" srcId="{EC5B9BE9-ECD6-3846-B52E-8FF16A0F1CE5}" destId="{C0A43534-3417-7A4C-88D3-B6D1A795185D}" srcOrd="1" destOrd="0" presId="urn:microsoft.com/office/officeart/2005/8/layout/hierarchy3"/>
    <dgm:cxn modelId="{FD1EAC04-11EE-4D34-984F-4CE9A71C4212}" type="presParOf" srcId="{F1BD51CF-8A8A-834D-A0DC-E488D5BC57BA}" destId="{1741E224-602E-4246-8A54-E2228708A9A8}" srcOrd="0" destOrd="0" presId="urn:microsoft.com/office/officeart/2005/8/layout/hierarchy3"/>
    <dgm:cxn modelId="{6114812D-35B1-49D1-9AB7-F0BE9D40A50B}" type="presParOf" srcId="{1741E224-602E-4246-8A54-E2228708A9A8}" destId="{502E9D5D-C7F7-D544-B4F1-30054EE0DE19}" srcOrd="0" destOrd="0" presId="urn:microsoft.com/office/officeart/2005/8/layout/hierarchy3"/>
    <dgm:cxn modelId="{F6AAF5A0-1124-4DEE-A60A-74977DC40B77}" type="presParOf" srcId="{502E9D5D-C7F7-D544-B4F1-30054EE0DE19}" destId="{7597734C-4430-5B4A-888B-624E3036CA1B}" srcOrd="0" destOrd="0" presId="urn:microsoft.com/office/officeart/2005/8/layout/hierarchy3"/>
    <dgm:cxn modelId="{7EB7D015-BD83-4D35-A884-F98E49101942}" type="presParOf" srcId="{502E9D5D-C7F7-D544-B4F1-30054EE0DE19}" destId="{C0A43534-3417-7A4C-88D3-B6D1A795185D}" srcOrd="1" destOrd="0" presId="urn:microsoft.com/office/officeart/2005/8/layout/hierarchy3"/>
    <dgm:cxn modelId="{8EAE91A9-CB6F-4E4A-BF13-2266C859191C}" type="presParOf" srcId="{1741E224-602E-4246-8A54-E2228708A9A8}" destId="{F5383849-E9CA-8B43-868B-8510A791C518}" srcOrd="1" destOrd="0" presId="urn:microsoft.com/office/officeart/2005/8/layout/hierarchy3"/>
    <dgm:cxn modelId="{D8DCD63B-5C18-4C82-9D5C-320D2B1B0267}" type="presParOf" srcId="{F5383849-E9CA-8B43-868B-8510A791C518}" destId="{9014A0A5-C7DB-F44B-A536-B5771B7BA89C}" srcOrd="0" destOrd="0" presId="urn:microsoft.com/office/officeart/2005/8/layout/hierarchy3"/>
    <dgm:cxn modelId="{839604CB-FAFA-4838-8834-AE8751EBBF4E}" type="presParOf" srcId="{F5383849-E9CA-8B43-868B-8510A791C518}" destId="{FE928CA9-395A-2047-ACA9-1DAF1136821F}" srcOrd="1" destOrd="0" presId="urn:microsoft.com/office/officeart/2005/8/layout/hierarchy3"/>
    <dgm:cxn modelId="{D0C2C884-5483-4922-889E-40B65386A9F2}" type="presParOf" srcId="{F5383849-E9CA-8B43-868B-8510A791C518}" destId="{DF0352BC-DC63-744F-B0F4-8F0B61826AB1}" srcOrd="2" destOrd="0" presId="urn:microsoft.com/office/officeart/2005/8/layout/hierarchy3"/>
    <dgm:cxn modelId="{57D44792-DE10-4CE0-A1B3-4DB9F6E188EA}" type="presParOf" srcId="{F5383849-E9CA-8B43-868B-8510A791C518}" destId="{5045947B-38A6-E146-B4F7-08627132F2CB}" srcOrd="3" destOrd="0" presId="urn:microsoft.com/office/officeart/2005/8/layout/hierarchy3"/>
    <dgm:cxn modelId="{A1BF955C-CA0C-451C-8F42-7BAFCBBEE877}" type="presParOf" srcId="{F5383849-E9CA-8B43-868B-8510A791C518}" destId="{EC370990-81F5-2740-8657-8F8A132C7CE2}" srcOrd="4" destOrd="0" presId="urn:microsoft.com/office/officeart/2005/8/layout/hierarchy3"/>
    <dgm:cxn modelId="{3ED3BD65-E307-44AB-8D3B-DD959625BA31}" type="presParOf" srcId="{F5383849-E9CA-8B43-868B-8510A791C518}" destId="{03E8F52E-F84E-E84B-A65D-172D7CE0B71C}" srcOrd="5" destOrd="0" presId="urn:microsoft.com/office/officeart/2005/8/layout/hierarchy3"/>
    <dgm:cxn modelId="{37EEF098-7E26-442A-8E0A-62E374394DF5}" type="presParOf" srcId="{F5383849-E9CA-8B43-868B-8510A791C518}" destId="{3AFD76A4-D547-4E0C-BA1B-AB2E144202CF}" srcOrd="6" destOrd="0" presId="urn:microsoft.com/office/officeart/2005/8/layout/hierarchy3"/>
    <dgm:cxn modelId="{21C2B24A-1133-433B-A5CE-D71126AB12BB}" type="presParOf" srcId="{F5383849-E9CA-8B43-868B-8510A791C518}" destId="{38A89565-B67C-490B-A366-D3D00A9EF71B}" srcOrd="7" destOrd="0" presId="urn:microsoft.com/office/officeart/2005/8/layout/hierarchy3"/>
    <dgm:cxn modelId="{0ADDD35D-2EDF-4D87-827A-76B1CE4B84BF}" type="presParOf" srcId="{F5383849-E9CA-8B43-868B-8510A791C518}" destId="{04147523-FF78-4BC2-8748-90EB610A3E02}" srcOrd="8" destOrd="0" presId="urn:microsoft.com/office/officeart/2005/8/layout/hierarchy3"/>
    <dgm:cxn modelId="{B6675AB8-636E-4B9B-8314-8C33741C4523}" type="presParOf" srcId="{F5383849-E9CA-8B43-868B-8510A791C518}" destId="{E34FD934-9AB8-4A98-8AE4-2BC8E6D806D6}" srcOrd="9" destOrd="0" presId="urn:microsoft.com/office/officeart/2005/8/layout/hierarchy3"/>
    <dgm:cxn modelId="{B3A0C916-C7AB-4707-839B-07C27BE8792F}" type="presParOf" srcId="{F5383849-E9CA-8B43-868B-8510A791C518}" destId="{82BDD391-DCEF-4089-AEF5-A3260DB5FC6A}" srcOrd="10" destOrd="0" presId="urn:microsoft.com/office/officeart/2005/8/layout/hierarchy3"/>
    <dgm:cxn modelId="{4031C9A4-E3BA-4557-ACAF-335A67CA2BCC}" type="presParOf" srcId="{F5383849-E9CA-8B43-868B-8510A791C518}" destId="{94BCECC5-0B31-49D3-9BD0-231616C4487B}" srcOrd="11" destOrd="0" presId="urn:microsoft.com/office/officeart/2005/8/layout/hierarchy3"/>
    <dgm:cxn modelId="{1482C399-93FF-4039-BD89-758CD86EAAC5}" type="presParOf" srcId="{F5383849-E9CA-8B43-868B-8510A791C518}" destId="{8E8EDF91-96FE-44EE-87D3-A7ABF54D0334}" srcOrd="12" destOrd="0" presId="urn:microsoft.com/office/officeart/2005/8/layout/hierarchy3"/>
    <dgm:cxn modelId="{6B2B3AF8-868C-4D60-B7A6-E1BEC920FA62}" type="presParOf" srcId="{F5383849-E9CA-8B43-868B-8510A791C518}" destId="{5CE5237B-DB73-4DA4-8D75-3B65A051AEC9}" srcOrd="13"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728C8C-51B2-4245-9948-FABDB194765C}" type="doc">
      <dgm:prSet loTypeId="urn:microsoft.com/office/officeart/2005/8/layout/chevron2" loCatId="process" qsTypeId="urn:microsoft.com/office/officeart/2005/8/quickstyle/simple3" qsCatId="simple" csTypeId="urn:microsoft.com/office/officeart/2005/8/colors/colorful2" csCatId="colorful" phldr="1"/>
      <dgm:spPr/>
      <dgm:t>
        <a:bodyPr/>
        <a:lstStyle/>
        <a:p>
          <a:endParaRPr lang="zh-CN" altLang="en-US"/>
        </a:p>
      </dgm:t>
    </dgm:pt>
    <dgm:pt modelId="{09441617-37F2-4701-A301-EC95063E8CB8}">
      <dgm:prSet phldrT="[文本]"/>
      <dgm:spPr/>
      <dgm:t>
        <a:bodyPr/>
        <a:lstStyle/>
        <a:p>
          <a:r>
            <a:rPr lang="zh-CN" altLang="en-US" b="1" dirty="0">
              <a:latin typeface="微软雅黑" panose="020B0503020204020204" pitchFamily="34" charset="-122"/>
              <a:ea typeface="微软雅黑" panose="020B0503020204020204" pitchFamily="34" charset="-122"/>
            </a:rPr>
            <a:t>一方行为</a:t>
          </a:r>
        </a:p>
      </dgm:t>
    </dgm:pt>
    <dgm:pt modelId="{2DD8AA28-039D-4770-8385-ED6AD9B6556E}" type="parTrans" cxnId="{7A97C2A3-FEC2-43BC-AE13-CC418056BDF4}">
      <dgm:prSet/>
      <dgm:spPr/>
      <dgm:t>
        <a:bodyPr/>
        <a:lstStyle/>
        <a:p>
          <a:endParaRPr lang="zh-CN" altLang="en-US"/>
        </a:p>
      </dgm:t>
    </dgm:pt>
    <dgm:pt modelId="{92C099CC-DD88-46A3-A9F6-67FE5FC1D1DD}" type="sibTrans" cxnId="{7A97C2A3-FEC2-43BC-AE13-CC418056BDF4}">
      <dgm:prSet/>
      <dgm:spPr/>
      <dgm:t>
        <a:bodyPr/>
        <a:lstStyle/>
        <a:p>
          <a:endParaRPr lang="zh-CN" altLang="en-US"/>
        </a:p>
      </dgm:t>
    </dgm:pt>
    <dgm:pt modelId="{403E51B4-2981-4C58-A0F5-E589C2AFEFD4}">
      <dgm:prSet phldrT="[文本]" custT="1"/>
      <dgm:spPr/>
      <dgm:t>
        <a:bodyPr/>
        <a:lstStyle/>
        <a:p>
          <a:r>
            <a:rPr lang="zh-CN" altLang="en-US" sz="1800" b="1" dirty="0">
              <a:latin typeface="微软雅黑" panose="020B0503020204020204" pitchFamily="34" charset="-122"/>
              <a:ea typeface="微软雅黑" panose="020B0503020204020204" pitchFamily="34" charset="-122"/>
            </a:rPr>
            <a:t>网络扫描几乎全部是客户端一方的程序，所针对的对象绝大多数</a:t>
          </a:r>
          <a:r>
            <a:rPr lang="zh-CN" altLang="en-US" sz="1800" b="1">
              <a:latin typeface="微软雅黑" panose="020B0503020204020204" pitchFamily="34" charset="-122"/>
              <a:ea typeface="微软雅黑" panose="020B0503020204020204" pitchFamily="34" charset="-122"/>
            </a:rPr>
            <a:t>是服务器</a:t>
          </a:r>
          <a:endParaRPr lang="zh-CN" altLang="en-US" sz="1800" dirty="0">
            <a:latin typeface="微软雅黑" panose="020B0503020204020204" pitchFamily="34" charset="-122"/>
            <a:ea typeface="微软雅黑" panose="020B0503020204020204" pitchFamily="34" charset="-122"/>
          </a:endParaRPr>
        </a:p>
      </dgm:t>
    </dgm:pt>
    <dgm:pt modelId="{30E7D20F-F3CB-4B14-A0C0-9CC737FE226D}" type="parTrans" cxnId="{33460B5E-5A5B-4FAF-9AAD-3691714C317C}">
      <dgm:prSet/>
      <dgm:spPr/>
      <dgm:t>
        <a:bodyPr/>
        <a:lstStyle/>
        <a:p>
          <a:endParaRPr lang="zh-CN" altLang="en-US"/>
        </a:p>
      </dgm:t>
    </dgm:pt>
    <dgm:pt modelId="{09B61ED3-2763-406E-9B75-2BCEA0C93CCA}" type="sibTrans" cxnId="{33460B5E-5A5B-4FAF-9AAD-3691714C317C}">
      <dgm:prSet/>
      <dgm:spPr/>
      <dgm:t>
        <a:bodyPr/>
        <a:lstStyle/>
        <a:p>
          <a:endParaRPr lang="zh-CN" altLang="en-US"/>
        </a:p>
      </dgm:t>
    </dgm:pt>
    <dgm:pt modelId="{1B197C5F-495B-4F8F-9933-9F24996F16A2}">
      <dgm:prSet phldrT="[文本]"/>
      <dgm:spPr/>
      <dgm:t>
        <a:bodyPr/>
        <a:lstStyle/>
        <a:p>
          <a:r>
            <a:rPr lang="zh-CN" altLang="en-US" b="1" dirty="0">
              <a:latin typeface="微软雅黑" panose="020B0503020204020204" pitchFamily="34" charset="-122"/>
              <a:ea typeface="微软雅黑" panose="020B0503020204020204" pitchFamily="34" charset="-122"/>
            </a:rPr>
            <a:t>主动行为</a:t>
          </a:r>
        </a:p>
      </dgm:t>
    </dgm:pt>
    <dgm:pt modelId="{374CE4CC-E445-439D-910C-8354F9B02430}" type="parTrans" cxnId="{EA684DDA-976B-4209-AC48-69C141AC103C}">
      <dgm:prSet/>
      <dgm:spPr/>
      <dgm:t>
        <a:bodyPr/>
        <a:lstStyle/>
        <a:p>
          <a:endParaRPr lang="zh-CN" altLang="en-US"/>
        </a:p>
      </dgm:t>
    </dgm:pt>
    <dgm:pt modelId="{114054D6-4621-42E7-9D1B-16AF4D6BB360}" type="sibTrans" cxnId="{EA684DDA-976B-4209-AC48-69C141AC103C}">
      <dgm:prSet/>
      <dgm:spPr/>
      <dgm:t>
        <a:bodyPr/>
        <a:lstStyle/>
        <a:p>
          <a:endParaRPr lang="zh-CN" altLang="en-US"/>
        </a:p>
      </dgm:t>
    </dgm:pt>
    <dgm:pt modelId="{B16E0D5A-DB29-4969-BD75-C4A0718AE61B}">
      <dgm:prSet phldrT="[文本]" custT="1"/>
      <dgm:spPr/>
      <dgm:t>
        <a:bodyPr/>
        <a:lstStyle/>
        <a:p>
          <a:r>
            <a:rPr lang="zh-CN" altLang="en-US" sz="1800" b="1" dirty="0">
              <a:latin typeface="微软雅黑" panose="020B0503020204020204" pitchFamily="34" charset="-122"/>
              <a:ea typeface="微软雅黑" panose="020B0503020204020204" pitchFamily="34" charset="-122"/>
            </a:rPr>
            <a:t>网络扫描器的扫描行为都是在或希望在服务器不知情的情况下偷偷进行，通常在扫描器的设计中，扫描行为应尽可能地避免被服务器察觉</a:t>
          </a:r>
          <a:endParaRPr lang="zh-CN" altLang="en-US" sz="1800" dirty="0">
            <a:latin typeface="微软雅黑" panose="020B0503020204020204" pitchFamily="34" charset="-122"/>
            <a:ea typeface="微软雅黑" panose="020B0503020204020204" pitchFamily="34" charset="-122"/>
          </a:endParaRPr>
        </a:p>
      </dgm:t>
    </dgm:pt>
    <dgm:pt modelId="{682977EA-624E-4C26-9435-F9A7DBC1137A}" type="parTrans" cxnId="{40889680-340A-4D9D-8BD0-CFBE653A7780}">
      <dgm:prSet/>
      <dgm:spPr/>
      <dgm:t>
        <a:bodyPr/>
        <a:lstStyle/>
        <a:p>
          <a:endParaRPr lang="zh-CN" altLang="en-US"/>
        </a:p>
      </dgm:t>
    </dgm:pt>
    <dgm:pt modelId="{34DED053-992A-4A76-9D11-EE5E015FFAF8}" type="sibTrans" cxnId="{40889680-340A-4D9D-8BD0-CFBE653A7780}">
      <dgm:prSet/>
      <dgm:spPr/>
      <dgm:t>
        <a:bodyPr/>
        <a:lstStyle/>
        <a:p>
          <a:endParaRPr lang="zh-CN" altLang="en-US"/>
        </a:p>
      </dgm:t>
    </dgm:pt>
    <dgm:pt modelId="{97E2F137-26D0-45D3-A54B-2A15FCD42757}">
      <dgm:prSet phldrT="[文本]"/>
      <dgm:spPr/>
      <dgm:t>
        <a:bodyPr/>
        <a:lstStyle/>
        <a:p>
          <a:r>
            <a:rPr lang="zh-CN" altLang="en-US" b="1" dirty="0">
              <a:latin typeface="微软雅黑" panose="020B0503020204020204" pitchFamily="34" charset="-122"/>
              <a:ea typeface="微软雅黑" panose="020B0503020204020204" pitchFamily="34" charset="-122"/>
            </a:rPr>
            <a:t>目的性</a:t>
          </a:r>
          <a:endParaRPr lang="en-US" altLang="zh-CN" b="1" dirty="0">
            <a:latin typeface="微软雅黑" panose="020B0503020204020204" pitchFamily="34" charset="-122"/>
            <a:ea typeface="微软雅黑" panose="020B0503020204020204" pitchFamily="34" charset="-122"/>
          </a:endParaRPr>
        </a:p>
      </dgm:t>
    </dgm:pt>
    <dgm:pt modelId="{27256155-F93D-488A-80D5-EEF6F34E3C50}" type="parTrans" cxnId="{600472BE-F0D0-4F68-8021-DCB9CEAF6F35}">
      <dgm:prSet/>
      <dgm:spPr/>
      <dgm:t>
        <a:bodyPr/>
        <a:lstStyle/>
        <a:p>
          <a:endParaRPr lang="zh-CN" altLang="en-US"/>
        </a:p>
      </dgm:t>
    </dgm:pt>
    <dgm:pt modelId="{DFC9A7F3-ADBB-413E-895A-E20FCA8CECE9}" type="sibTrans" cxnId="{600472BE-F0D0-4F68-8021-DCB9CEAF6F35}">
      <dgm:prSet/>
      <dgm:spPr/>
      <dgm:t>
        <a:bodyPr/>
        <a:lstStyle/>
        <a:p>
          <a:endParaRPr lang="zh-CN" altLang="en-US"/>
        </a:p>
      </dgm:t>
    </dgm:pt>
    <dgm:pt modelId="{48E572BD-7605-4F6B-AC60-B0F686A94EC7}">
      <dgm:prSet phldrT="[文本]"/>
      <dgm:spPr/>
      <dgm:t>
        <a:bodyPr/>
        <a:lstStyle/>
        <a:p>
          <a:r>
            <a:rPr lang="zh-CN" altLang="en-US" b="1" dirty="0">
              <a:latin typeface="微软雅黑" panose="020B0503020204020204" pitchFamily="34" charset="-122"/>
              <a:ea typeface="微软雅黑" panose="020B0503020204020204" pitchFamily="34" charset="-122"/>
            </a:rPr>
            <a:t>工具进行</a:t>
          </a:r>
        </a:p>
      </dgm:t>
    </dgm:pt>
    <dgm:pt modelId="{8167C2BD-746B-4890-9AA1-EB40F8A72ECA}" type="parTrans" cxnId="{63ABFB1C-086D-4D55-AC4C-992B7647247A}">
      <dgm:prSet/>
      <dgm:spPr/>
      <dgm:t>
        <a:bodyPr/>
        <a:lstStyle/>
        <a:p>
          <a:endParaRPr lang="zh-CN" altLang="en-US"/>
        </a:p>
      </dgm:t>
    </dgm:pt>
    <dgm:pt modelId="{53A1D3A1-AD7F-4DA8-A972-44E9F6EFDF51}" type="sibTrans" cxnId="{63ABFB1C-086D-4D55-AC4C-992B7647247A}">
      <dgm:prSet/>
      <dgm:spPr/>
      <dgm:t>
        <a:bodyPr/>
        <a:lstStyle/>
        <a:p>
          <a:endParaRPr lang="zh-CN" altLang="en-US"/>
        </a:p>
      </dgm:t>
    </dgm:pt>
    <dgm:pt modelId="{BC31029F-DD9F-4E22-A1B4-EE75D0624ED1}">
      <dgm:prSet phldrT="[文本]"/>
      <dgm:spPr/>
      <dgm:t>
        <a:bodyPr/>
        <a:lstStyle/>
        <a:p>
          <a:r>
            <a:rPr lang="zh-CN" altLang="en-US" b="1" dirty="0">
              <a:latin typeface="微软雅黑" panose="020B0503020204020204" pitchFamily="34" charset="-122"/>
              <a:ea typeface="微软雅黑" panose="020B0503020204020204" pitchFamily="34" charset="-122"/>
            </a:rPr>
            <a:t>时限性</a:t>
          </a:r>
        </a:p>
      </dgm:t>
    </dgm:pt>
    <dgm:pt modelId="{524CC553-C6A7-4AE7-8E89-F3DE1AC6557C}" type="parTrans" cxnId="{DCA62057-71E9-4633-AC77-5C6F1F530766}">
      <dgm:prSet/>
      <dgm:spPr/>
      <dgm:t>
        <a:bodyPr/>
        <a:lstStyle/>
        <a:p>
          <a:endParaRPr lang="zh-CN" altLang="en-US"/>
        </a:p>
      </dgm:t>
    </dgm:pt>
    <dgm:pt modelId="{9F18D006-94A9-47D3-9AF7-D5409E2F43EE}" type="sibTrans" cxnId="{DCA62057-71E9-4633-AC77-5C6F1F530766}">
      <dgm:prSet/>
      <dgm:spPr/>
      <dgm:t>
        <a:bodyPr/>
        <a:lstStyle/>
        <a:p>
          <a:endParaRPr lang="zh-CN" altLang="en-US"/>
        </a:p>
      </dgm:t>
    </dgm:pt>
    <dgm:pt modelId="{BCCE1551-06B8-4773-9F86-2CE5405AE117}">
      <dgm:prSet custT="1"/>
      <dgm:spPr/>
      <dgm:t>
        <a:bodyPr/>
        <a:lstStyle/>
        <a:p>
          <a:r>
            <a:rPr lang="zh-CN" altLang="en-US" sz="1800" b="1" dirty="0">
              <a:latin typeface="微软雅黑" panose="020B0503020204020204" pitchFamily="34" charset="-122"/>
              <a:ea typeface="微软雅黑" panose="020B0503020204020204" pitchFamily="34" charset="-122"/>
            </a:rPr>
            <a:t>该时限虽然没有一个明确的界限，但一般来说都是接近扫描的最快速度。如果某个用户每隔几个小时访问一下公司的网站主页，则不能算是扫描</a:t>
          </a:r>
        </a:p>
      </dgm:t>
    </dgm:pt>
    <dgm:pt modelId="{5BD9BE42-67D6-4AA7-A8C8-92A404692FDE}" type="parTrans" cxnId="{80DB3432-E3BD-4739-8EB1-F4D25D8EB03E}">
      <dgm:prSet/>
      <dgm:spPr/>
      <dgm:t>
        <a:bodyPr/>
        <a:lstStyle/>
        <a:p>
          <a:endParaRPr lang="zh-CN" altLang="en-US"/>
        </a:p>
      </dgm:t>
    </dgm:pt>
    <dgm:pt modelId="{F198EA58-ED10-428E-A95E-B85D64C8FCAC}" type="sibTrans" cxnId="{80DB3432-E3BD-4739-8EB1-F4D25D8EB03E}">
      <dgm:prSet/>
      <dgm:spPr/>
      <dgm:t>
        <a:bodyPr/>
        <a:lstStyle/>
        <a:p>
          <a:endParaRPr lang="zh-CN" altLang="en-US"/>
        </a:p>
      </dgm:t>
    </dgm:pt>
    <dgm:pt modelId="{3E20B052-1062-455A-85B6-2F2DCD890FC9}">
      <dgm:prSet custT="1"/>
      <dgm:spPr/>
      <dgm:t>
        <a:bodyPr/>
        <a:lstStyle/>
        <a:p>
          <a:r>
            <a:rPr lang="zh-CN" altLang="en-US" sz="1800" b="1" dirty="0">
              <a:latin typeface="微软雅黑" panose="020B0503020204020204" pitchFamily="34" charset="-122"/>
              <a:ea typeface="微软雅黑" panose="020B0503020204020204" pitchFamily="34" charset="-122"/>
            </a:rPr>
            <a:t>因为操作系统提供的程序并不都具有扫描的各项要求</a:t>
          </a:r>
          <a:endParaRPr lang="zh-CN" altLang="en-US" sz="1800" dirty="0">
            <a:latin typeface="微软雅黑" panose="020B0503020204020204" pitchFamily="34" charset="-122"/>
            <a:ea typeface="微软雅黑" panose="020B0503020204020204" pitchFamily="34" charset="-122"/>
          </a:endParaRPr>
        </a:p>
      </dgm:t>
    </dgm:pt>
    <dgm:pt modelId="{D130C505-3A95-4789-A846-61F03DA1EB9F}" type="parTrans" cxnId="{673AA3F0-55BC-4B54-99DF-6B1515468D19}">
      <dgm:prSet/>
      <dgm:spPr/>
      <dgm:t>
        <a:bodyPr/>
        <a:lstStyle/>
        <a:p>
          <a:endParaRPr lang="zh-CN" altLang="en-US"/>
        </a:p>
      </dgm:t>
    </dgm:pt>
    <dgm:pt modelId="{FD96C7AD-D4D3-46D1-AAA3-D8472654DC2E}" type="sibTrans" cxnId="{673AA3F0-55BC-4B54-99DF-6B1515468D19}">
      <dgm:prSet/>
      <dgm:spPr/>
      <dgm:t>
        <a:bodyPr/>
        <a:lstStyle/>
        <a:p>
          <a:endParaRPr lang="zh-CN" altLang="en-US"/>
        </a:p>
      </dgm:t>
    </dgm:pt>
    <dgm:pt modelId="{B71A781F-F540-4875-83A9-A250771F7A2B}">
      <dgm:prSet custT="1"/>
      <dgm:spPr/>
      <dgm:t>
        <a:bodyPr/>
        <a:lstStyle/>
        <a:p>
          <a:r>
            <a:rPr lang="zh-CN" altLang="en-US" sz="1800" b="1" dirty="0">
              <a:latin typeface="微软雅黑" panose="020B0503020204020204" pitchFamily="34" charset="-122"/>
              <a:ea typeface="微软雅黑" panose="020B0503020204020204" pitchFamily="34" charset="-122"/>
            </a:rPr>
            <a:t>对预先的猜想进行验证或采集一些关心的数据</a:t>
          </a:r>
          <a:endParaRPr lang="zh-CN" altLang="en-US" sz="1800" dirty="0">
            <a:latin typeface="微软雅黑" panose="020B0503020204020204" pitchFamily="34" charset="-122"/>
            <a:ea typeface="微软雅黑" panose="020B0503020204020204" pitchFamily="34" charset="-122"/>
          </a:endParaRPr>
        </a:p>
      </dgm:t>
    </dgm:pt>
    <dgm:pt modelId="{1B94A39D-2879-42A2-82F9-936C93904D46}" type="parTrans" cxnId="{DDCE155C-0352-43E2-AF47-058A4EF2369F}">
      <dgm:prSet/>
      <dgm:spPr/>
      <dgm:t>
        <a:bodyPr/>
        <a:lstStyle/>
        <a:p>
          <a:endParaRPr lang="zh-CN" altLang="en-US"/>
        </a:p>
      </dgm:t>
    </dgm:pt>
    <dgm:pt modelId="{43E4EE7A-B744-4C6E-97DF-98CE1A38D3B4}" type="sibTrans" cxnId="{DDCE155C-0352-43E2-AF47-058A4EF2369F}">
      <dgm:prSet/>
      <dgm:spPr/>
      <dgm:t>
        <a:bodyPr/>
        <a:lstStyle/>
        <a:p>
          <a:endParaRPr lang="zh-CN" altLang="en-US"/>
        </a:p>
      </dgm:t>
    </dgm:pt>
    <dgm:pt modelId="{A160E947-E069-482D-AE1E-6051EC2F4B92}" type="pres">
      <dgm:prSet presAssocID="{BD728C8C-51B2-4245-9948-FABDB194765C}" presName="linearFlow" presStyleCnt="0">
        <dgm:presLayoutVars>
          <dgm:dir/>
          <dgm:animLvl val="lvl"/>
          <dgm:resizeHandles val="exact"/>
        </dgm:presLayoutVars>
      </dgm:prSet>
      <dgm:spPr/>
      <dgm:t>
        <a:bodyPr/>
        <a:lstStyle/>
        <a:p>
          <a:endParaRPr lang="zh-CN" altLang="en-US"/>
        </a:p>
      </dgm:t>
    </dgm:pt>
    <dgm:pt modelId="{421FFEF2-0CD8-49A9-8D4D-5471EF662133}" type="pres">
      <dgm:prSet presAssocID="{09441617-37F2-4701-A301-EC95063E8CB8}" presName="composite" presStyleCnt="0"/>
      <dgm:spPr/>
    </dgm:pt>
    <dgm:pt modelId="{4F0CCD88-5EC0-42F9-AB32-549C7074396E}" type="pres">
      <dgm:prSet presAssocID="{09441617-37F2-4701-A301-EC95063E8CB8}" presName="parentText" presStyleLbl="alignNode1" presStyleIdx="0" presStyleCnt="5">
        <dgm:presLayoutVars>
          <dgm:chMax val="1"/>
          <dgm:bulletEnabled val="1"/>
        </dgm:presLayoutVars>
      </dgm:prSet>
      <dgm:spPr/>
      <dgm:t>
        <a:bodyPr/>
        <a:lstStyle/>
        <a:p>
          <a:endParaRPr lang="zh-CN" altLang="en-US"/>
        </a:p>
      </dgm:t>
    </dgm:pt>
    <dgm:pt modelId="{917B3BB5-EBD9-4F34-8621-0173C3C184FF}" type="pres">
      <dgm:prSet presAssocID="{09441617-37F2-4701-A301-EC95063E8CB8}" presName="descendantText" presStyleLbl="alignAcc1" presStyleIdx="0" presStyleCnt="5">
        <dgm:presLayoutVars>
          <dgm:bulletEnabled val="1"/>
        </dgm:presLayoutVars>
      </dgm:prSet>
      <dgm:spPr/>
      <dgm:t>
        <a:bodyPr/>
        <a:lstStyle/>
        <a:p>
          <a:endParaRPr lang="zh-CN" altLang="en-US"/>
        </a:p>
      </dgm:t>
    </dgm:pt>
    <dgm:pt modelId="{011EFE91-6789-4118-BAED-FFEE3E1142D5}" type="pres">
      <dgm:prSet presAssocID="{92C099CC-DD88-46A3-A9F6-67FE5FC1D1DD}" presName="sp" presStyleCnt="0"/>
      <dgm:spPr/>
    </dgm:pt>
    <dgm:pt modelId="{59BCD300-9BD2-4ABD-9442-84422CDC4812}" type="pres">
      <dgm:prSet presAssocID="{1B197C5F-495B-4F8F-9933-9F24996F16A2}" presName="composite" presStyleCnt="0"/>
      <dgm:spPr/>
    </dgm:pt>
    <dgm:pt modelId="{A8A081F5-7791-4528-B770-DE4EE7A20A83}" type="pres">
      <dgm:prSet presAssocID="{1B197C5F-495B-4F8F-9933-9F24996F16A2}" presName="parentText" presStyleLbl="alignNode1" presStyleIdx="1" presStyleCnt="5">
        <dgm:presLayoutVars>
          <dgm:chMax val="1"/>
          <dgm:bulletEnabled val="1"/>
        </dgm:presLayoutVars>
      </dgm:prSet>
      <dgm:spPr/>
      <dgm:t>
        <a:bodyPr/>
        <a:lstStyle/>
        <a:p>
          <a:endParaRPr lang="zh-CN" altLang="en-US"/>
        </a:p>
      </dgm:t>
    </dgm:pt>
    <dgm:pt modelId="{EDFDED07-807C-4A15-A430-FEE3858FED4B}" type="pres">
      <dgm:prSet presAssocID="{1B197C5F-495B-4F8F-9933-9F24996F16A2}" presName="descendantText" presStyleLbl="alignAcc1" presStyleIdx="1" presStyleCnt="5">
        <dgm:presLayoutVars>
          <dgm:bulletEnabled val="1"/>
        </dgm:presLayoutVars>
      </dgm:prSet>
      <dgm:spPr/>
      <dgm:t>
        <a:bodyPr/>
        <a:lstStyle/>
        <a:p>
          <a:endParaRPr lang="zh-CN" altLang="en-US"/>
        </a:p>
      </dgm:t>
    </dgm:pt>
    <dgm:pt modelId="{DFCA0104-98CC-4D8E-B98C-91AE3B5817F9}" type="pres">
      <dgm:prSet presAssocID="{114054D6-4621-42E7-9D1B-16AF4D6BB360}" presName="sp" presStyleCnt="0"/>
      <dgm:spPr/>
    </dgm:pt>
    <dgm:pt modelId="{33C3D526-8124-4EFA-9217-C2A9A1C809D1}" type="pres">
      <dgm:prSet presAssocID="{BC31029F-DD9F-4E22-A1B4-EE75D0624ED1}" presName="composite" presStyleCnt="0"/>
      <dgm:spPr/>
    </dgm:pt>
    <dgm:pt modelId="{BD9CD74F-0C90-4F19-9FE9-84E30679FD6F}" type="pres">
      <dgm:prSet presAssocID="{BC31029F-DD9F-4E22-A1B4-EE75D0624ED1}" presName="parentText" presStyleLbl="alignNode1" presStyleIdx="2" presStyleCnt="5">
        <dgm:presLayoutVars>
          <dgm:chMax val="1"/>
          <dgm:bulletEnabled val="1"/>
        </dgm:presLayoutVars>
      </dgm:prSet>
      <dgm:spPr/>
      <dgm:t>
        <a:bodyPr/>
        <a:lstStyle/>
        <a:p>
          <a:endParaRPr lang="zh-CN" altLang="en-US"/>
        </a:p>
      </dgm:t>
    </dgm:pt>
    <dgm:pt modelId="{1BAD3C1E-65D6-410E-9CED-4E14F8D192C2}" type="pres">
      <dgm:prSet presAssocID="{BC31029F-DD9F-4E22-A1B4-EE75D0624ED1}" presName="descendantText" presStyleLbl="alignAcc1" presStyleIdx="2" presStyleCnt="5">
        <dgm:presLayoutVars>
          <dgm:bulletEnabled val="1"/>
        </dgm:presLayoutVars>
      </dgm:prSet>
      <dgm:spPr/>
      <dgm:t>
        <a:bodyPr/>
        <a:lstStyle/>
        <a:p>
          <a:endParaRPr lang="zh-CN" altLang="en-US"/>
        </a:p>
      </dgm:t>
    </dgm:pt>
    <dgm:pt modelId="{EDE8A31D-9637-4CDF-89C8-F671D6362A3C}" type="pres">
      <dgm:prSet presAssocID="{9F18D006-94A9-47D3-9AF7-D5409E2F43EE}" presName="sp" presStyleCnt="0"/>
      <dgm:spPr/>
    </dgm:pt>
    <dgm:pt modelId="{52347F52-1345-4F31-A1C8-52A67BE27F19}" type="pres">
      <dgm:prSet presAssocID="{48E572BD-7605-4F6B-AC60-B0F686A94EC7}" presName="composite" presStyleCnt="0"/>
      <dgm:spPr/>
    </dgm:pt>
    <dgm:pt modelId="{AD7865C9-5DB8-4448-AB19-134692FEB0E1}" type="pres">
      <dgm:prSet presAssocID="{48E572BD-7605-4F6B-AC60-B0F686A94EC7}" presName="parentText" presStyleLbl="alignNode1" presStyleIdx="3" presStyleCnt="5">
        <dgm:presLayoutVars>
          <dgm:chMax val="1"/>
          <dgm:bulletEnabled val="1"/>
        </dgm:presLayoutVars>
      </dgm:prSet>
      <dgm:spPr/>
      <dgm:t>
        <a:bodyPr/>
        <a:lstStyle/>
        <a:p>
          <a:endParaRPr lang="zh-CN" altLang="en-US"/>
        </a:p>
      </dgm:t>
    </dgm:pt>
    <dgm:pt modelId="{4459EE8A-B9BE-49F9-B076-AD9099093440}" type="pres">
      <dgm:prSet presAssocID="{48E572BD-7605-4F6B-AC60-B0F686A94EC7}" presName="descendantText" presStyleLbl="alignAcc1" presStyleIdx="3" presStyleCnt="5">
        <dgm:presLayoutVars>
          <dgm:bulletEnabled val="1"/>
        </dgm:presLayoutVars>
      </dgm:prSet>
      <dgm:spPr/>
      <dgm:t>
        <a:bodyPr/>
        <a:lstStyle/>
        <a:p>
          <a:endParaRPr lang="zh-CN" altLang="en-US"/>
        </a:p>
      </dgm:t>
    </dgm:pt>
    <dgm:pt modelId="{2ECC9332-73DD-41D6-A08A-1EE8AE072553}" type="pres">
      <dgm:prSet presAssocID="{53A1D3A1-AD7F-4DA8-A972-44E9F6EFDF51}" presName="sp" presStyleCnt="0"/>
      <dgm:spPr/>
    </dgm:pt>
    <dgm:pt modelId="{22D92002-2B34-4278-9532-28938EC24016}" type="pres">
      <dgm:prSet presAssocID="{97E2F137-26D0-45D3-A54B-2A15FCD42757}" presName="composite" presStyleCnt="0"/>
      <dgm:spPr/>
    </dgm:pt>
    <dgm:pt modelId="{B37F4055-2DBB-4633-B357-588B055B05D8}" type="pres">
      <dgm:prSet presAssocID="{97E2F137-26D0-45D3-A54B-2A15FCD42757}" presName="parentText" presStyleLbl="alignNode1" presStyleIdx="4" presStyleCnt="5">
        <dgm:presLayoutVars>
          <dgm:chMax val="1"/>
          <dgm:bulletEnabled val="1"/>
        </dgm:presLayoutVars>
      </dgm:prSet>
      <dgm:spPr/>
      <dgm:t>
        <a:bodyPr/>
        <a:lstStyle/>
        <a:p>
          <a:endParaRPr lang="zh-CN" altLang="en-US"/>
        </a:p>
      </dgm:t>
    </dgm:pt>
    <dgm:pt modelId="{1E0D2C38-8CD4-4BAE-BC11-FECA3AEFE7BC}" type="pres">
      <dgm:prSet presAssocID="{97E2F137-26D0-45D3-A54B-2A15FCD42757}" presName="descendantText" presStyleLbl="alignAcc1" presStyleIdx="4" presStyleCnt="5">
        <dgm:presLayoutVars>
          <dgm:bulletEnabled val="1"/>
        </dgm:presLayoutVars>
      </dgm:prSet>
      <dgm:spPr/>
      <dgm:t>
        <a:bodyPr/>
        <a:lstStyle/>
        <a:p>
          <a:endParaRPr lang="zh-CN" altLang="en-US"/>
        </a:p>
      </dgm:t>
    </dgm:pt>
  </dgm:ptLst>
  <dgm:cxnLst>
    <dgm:cxn modelId="{300E6C9F-201A-48E2-AA85-164B5D759CBD}" type="presOf" srcId="{BC31029F-DD9F-4E22-A1B4-EE75D0624ED1}" destId="{BD9CD74F-0C90-4F19-9FE9-84E30679FD6F}" srcOrd="0" destOrd="0" presId="urn:microsoft.com/office/officeart/2005/8/layout/chevron2"/>
    <dgm:cxn modelId="{DCA62057-71E9-4633-AC77-5C6F1F530766}" srcId="{BD728C8C-51B2-4245-9948-FABDB194765C}" destId="{BC31029F-DD9F-4E22-A1B4-EE75D0624ED1}" srcOrd="2" destOrd="0" parTransId="{524CC553-C6A7-4AE7-8E89-F3DE1AC6557C}" sibTransId="{9F18D006-94A9-47D3-9AF7-D5409E2F43EE}"/>
    <dgm:cxn modelId="{7A97C2A3-FEC2-43BC-AE13-CC418056BDF4}" srcId="{BD728C8C-51B2-4245-9948-FABDB194765C}" destId="{09441617-37F2-4701-A301-EC95063E8CB8}" srcOrd="0" destOrd="0" parTransId="{2DD8AA28-039D-4770-8385-ED6AD9B6556E}" sibTransId="{92C099CC-DD88-46A3-A9F6-67FE5FC1D1DD}"/>
    <dgm:cxn modelId="{DDCE155C-0352-43E2-AF47-058A4EF2369F}" srcId="{97E2F137-26D0-45D3-A54B-2A15FCD42757}" destId="{B71A781F-F540-4875-83A9-A250771F7A2B}" srcOrd="0" destOrd="0" parTransId="{1B94A39D-2879-42A2-82F9-936C93904D46}" sibTransId="{43E4EE7A-B744-4C6E-97DF-98CE1A38D3B4}"/>
    <dgm:cxn modelId="{673AA3F0-55BC-4B54-99DF-6B1515468D19}" srcId="{48E572BD-7605-4F6B-AC60-B0F686A94EC7}" destId="{3E20B052-1062-455A-85B6-2F2DCD890FC9}" srcOrd="0" destOrd="0" parTransId="{D130C505-3A95-4789-A846-61F03DA1EB9F}" sibTransId="{FD96C7AD-D4D3-46D1-AAA3-D8472654DC2E}"/>
    <dgm:cxn modelId="{DF71018C-F1A3-445A-9D2B-C906839FE99E}" type="presOf" srcId="{48E572BD-7605-4F6B-AC60-B0F686A94EC7}" destId="{AD7865C9-5DB8-4448-AB19-134692FEB0E1}" srcOrd="0" destOrd="0" presId="urn:microsoft.com/office/officeart/2005/8/layout/chevron2"/>
    <dgm:cxn modelId="{231899C9-56A6-4D01-A52A-F7976A981090}" type="presOf" srcId="{09441617-37F2-4701-A301-EC95063E8CB8}" destId="{4F0CCD88-5EC0-42F9-AB32-549C7074396E}" srcOrd="0" destOrd="0" presId="urn:microsoft.com/office/officeart/2005/8/layout/chevron2"/>
    <dgm:cxn modelId="{80DB3432-E3BD-4739-8EB1-F4D25D8EB03E}" srcId="{BC31029F-DD9F-4E22-A1B4-EE75D0624ED1}" destId="{BCCE1551-06B8-4773-9F86-2CE5405AE117}" srcOrd="0" destOrd="0" parTransId="{5BD9BE42-67D6-4AA7-A8C8-92A404692FDE}" sibTransId="{F198EA58-ED10-428E-A95E-B85D64C8FCAC}"/>
    <dgm:cxn modelId="{9EE24D0B-6FF1-4FF8-AE1E-6813D10487EF}" type="presOf" srcId="{B71A781F-F540-4875-83A9-A250771F7A2B}" destId="{1E0D2C38-8CD4-4BAE-BC11-FECA3AEFE7BC}" srcOrd="0" destOrd="0" presId="urn:microsoft.com/office/officeart/2005/8/layout/chevron2"/>
    <dgm:cxn modelId="{90F627B1-96E4-4F9B-9875-122BC04A9367}" type="presOf" srcId="{B16E0D5A-DB29-4969-BD75-C4A0718AE61B}" destId="{EDFDED07-807C-4A15-A430-FEE3858FED4B}" srcOrd="0" destOrd="0" presId="urn:microsoft.com/office/officeart/2005/8/layout/chevron2"/>
    <dgm:cxn modelId="{2897F409-469D-4827-B906-6D5EC18E6529}" type="presOf" srcId="{403E51B4-2981-4C58-A0F5-E589C2AFEFD4}" destId="{917B3BB5-EBD9-4F34-8621-0173C3C184FF}" srcOrd="0" destOrd="0" presId="urn:microsoft.com/office/officeart/2005/8/layout/chevron2"/>
    <dgm:cxn modelId="{63ABFB1C-086D-4D55-AC4C-992B7647247A}" srcId="{BD728C8C-51B2-4245-9948-FABDB194765C}" destId="{48E572BD-7605-4F6B-AC60-B0F686A94EC7}" srcOrd="3" destOrd="0" parTransId="{8167C2BD-746B-4890-9AA1-EB40F8A72ECA}" sibTransId="{53A1D3A1-AD7F-4DA8-A972-44E9F6EFDF51}"/>
    <dgm:cxn modelId="{EA684DDA-976B-4209-AC48-69C141AC103C}" srcId="{BD728C8C-51B2-4245-9948-FABDB194765C}" destId="{1B197C5F-495B-4F8F-9933-9F24996F16A2}" srcOrd="1" destOrd="0" parTransId="{374CE4CC-E445-439D-910C-8354F9B02430}" sibTransId="{114054D6-4621-42E7-9D1B-16AF4D6BB360}"/>
    <dgm:cxn modelId="{600472BE-F0D0-4F68-8021-DCB9CEAF6F35}" srcId="{BD728C8C-51B2-4245-9948-FABDB194765C}" destId="{97E2F137-26D0-45D3-A54B-2A15FCD42757}" srcOrd="4" destOrd="0" parTransId="{27256155-F93D-488A-80D5-EEF6F34E3C50}" sibTransId="{DFC9A7F3-ADBB-413E-895A-E20FCA8CECE9}"/>
    <dgm:cxn modelId="{D07444A2-CA73-47D4-A309-6C3D26FDD9CB}" type="presOf" srcId="{3E20B052-1062-455A-85B6-2F2DCD890FC9}" destId="{4459EE8A-B9BE-49F9-B076-AD9099093440}" srcOrd="0" destOrd="0" presId="urn:microsoft.com/office/officeart/2005/8/layout/chevron2"/>
    <dgm:cxn modelId="{33460B5E-5A5B-4FAF-9AAD-3691714C317C}" srcId="{09441617-37F2-4701-A301-EC95063E8CB8}" destId="{403E51B4-2981-4C58-A0F5-E589C2AFEFD4}" srcOrd="0" destOrd="0" parTransId="{30E7D20F-F3CB-4B14-A0C0-9CC737FE226D}" sibTransId="{09B61ED3-2763-406E-9B75-2BCEA0C93CCA}"/>
    <dgm:cxn modelId="{4F61F1C6-B9FF-4816-AB1B-86A0F5BECA85}" type="presOf" srcId="{1B197C5F-495B-4F8F-9933-9F24996F16A2}" destId="{A8A081F5-7791-4528-B770-DE4EE7A20A83}" srcOrd="0" destOrd="0" presId="urn:microsoft.com/office/officeart/2005/8/layout/chevron2"/>
    <dgm:cxn modelId="{40889680-340A-4D9D-8BD0-CFBE653A7780}" srcId="{1B197C5F-495B-4F8F-9933-9F24996F16A2}" destId="{B16E0D5A-DB29-4969-BD75-C4A0718AE61B}" srcOrd="0" destOrd="0" parTransId="{682977EA-624E-4C26-9435-F9A7DBC1137A}" sibTransId="{34DED053-992A-4A76-9D11-EE5E015FFAF8}"/>
    <dgm:cxn modelId="{E5962E9B-FA7D-4F73-B585-70FFB95E146D}" type="presOf" srcId="{97E2F137-26D0-45D3-A54B-2A15FCD42757}" destId="{B37F4055-2DBB-4633-B357-588B055B05D8}" srcOrd="0" destOrd="0" presId="urn:microsoft.com/office/officeart/2005/8/layout/chevron2"/>
    <dgm:cxn modelId="{07F9E7F6-65D0-42E2-869C-91EE22CBC178}" type="presOf" srcId="{BD728C8C-51B2-4245-9948-FABDB194765C}" destId="{A160E947-E069-482D-AE1E-6051EC2F4B92}" srcOrd="0" destOrd="0" presId="urn:microsoft.com/office/officeart/2005/8/layout/chevron2"/>
    <dgm:cxn modelId="{63C92CA1-885B-4617-9D7B-6414195F0EC7}" type="presOf" srcId="{BCCE1551-06B8-4773-9F86-2CE5405AE117}" destId="{1BAD3C1E-65D6-410E-9CED-4E14F8D192C2}" srcOrd="0" destOrd="0" presId="urn:microsoft.com/office/officeart/2005/8/layout/chevron2"/>
    <dgm:cxn modelId="{413664C5-020F-4C7B-A413-15170C0649EA}" type="presParOf" srcId="{A160E947-E069-482D-AE1E-6051EC2F4B92}" destId="{421FFEF2-0CD8-49A9-8D4D-5471EF662133}" srcOrd="0" destOrd="0" presId="urn:microsoft.com/office/officeart/2005/8/layout/chevron2"/>
    <dgm:cxn modelId="{05E57C5C-A85F-4F93-9751-E3AB5EB96198}" type="presParOf" srcId="{421FFEF2-0CD8-49A9-8D4D-5471EF662133}" destId="{4F0CCD88-5EC0-42F9-AB32-549C7074396E}" srcOrd="0" destOrd="0" presId="urn:microsoft.com/office/officeart/2005/8/layout/chevron2"/>
    <dgm:cxn modelId="{6D517AC2-4CA9-4BDF-88F5-E7503F765BC6}" type="presParOf" srcId="{421FFEF2-0CD8-49A9-8D4D-5471EF662133}" destId="{917B3BB5-EBD9-4F34-8621-0173C3C184FF}" srcOrd="1" destOrd="0" presId="urn:microsoft.com/office/officeart/2005/8/layout/chevron2"/>
    <dgm:cxn modelId="{43501CEB-5B4C-49EB-A03D-E21C620B93A6}" type="presParOf" srcId="{A160E947-E069-482D-AE1E-6051EC2F4B92}" destId="{011EFE91-6789-4118-BAED-FFEE3E1142D5}" srcOrd="1" destOrd="0" presId="urn:microsoft.com/office/officeart/2005/8/layout/chevron2"/>
    <dgm:cxn modelId="{28642A5D-F00F-4AB1-B432-67E086C88E85}" type="presParOf" srcId="{A160E947-E069-482D-AE1E-6051EC2F4B92}" destId="{59BCD300-9BD2-4ABD-9442-84422CDC4812}" srcOrd="2" destOrd="0" presId="urn:microsoft.com/office/officeart/2005/8/layout/chevron2"/>
    <dgm:cxn modelId="{237F2C1C-F19F-42CA-ADA6-E4F2931BF60E}" type="presParOf" srcId="{59BCD300-9BD2-4ABD-9442-84422CDC4812}" destId="{A8A081F5-7791-4528-B770-DE4EE7A20A83}" srcOrd="0" destOrd="0" presId="urn:microsoft.com/office/officeart/2005/8/layout/chevron2"/>
    <dgm:cxn modelId="{6D92457F-0107-47D9-9D6A-436B04C9DACE}" type="presParOf" srcId="{59BCD300-9BD2-4ABD-9442-84422CDC4812}" destId="{EDFDED07-807C-4A15-A430-FEE3858FED4B}" srcOrd="1" destOrd="0" presId="urn:microsoft.com/office/officeart/2005/8/layout/chevron2"/>
    <dgm:cxn modelId="{ECE543B8-8260-4785-84FB-172C9A3A3409}" type="presParOf" srcId="{A160E947-E069-482D-AE1E-6051EC2F4B92}" destId="{DFCA0104-98CC-4D8E-B98C-91AE3B5817F9}" srcOrd="3" destOrd="0" presId="urn:microsoft.com/office/officeart/2005/8/layout/chevron2"/>
    <dgm:cxn modelId="{96F1D222-FACF-477D-8B84-0618561C7995}" type="presParOf" srcId="{A160E947-E069-482D-AE1E-6051EC2F4B92}" destId="{33C3D526-8124-4EFA-9217-C2A9A1C809D1}" srcOrd="4" destOrd="0" presId="urn:microsoft.com/office/officeart/2005/8/layout/chevron2"/>
    <dgm:cxn modelId="{48E9F134-6544-492D-9190-AD6E6A1D46D4}" type="presParOf" srcId="{33C3D526-8124-4EFA-9217-C2A9A1C809D1}" destId="{BD9CD74F-0C90-4F19-9FE9-84E30679FD6F}" srcOrd="0" destOrd="0" presId="urn:microsoft.com/office/officeart/2005/8/layout/chevron2"/>
    <dgm:cxn modelId="{830C34F1-58B2-4F7C-AD68-80FD32D70FF9}" type="presParOf" srcId="{33C3D526-8124-4EFA-9217-C2A9A1C809D1}" destId="{1BAD3C1E-65D6-410E-9CED-4E14F8D192C2}" srcOrd="1" destOrd="0" presId="urn:microsoft.com/office/officeart/2005/8/layout/chevron2"/>
    <dgm:cxn modelId="{93944B08-67F5-4A50-9557-B3702DDCA4A5}" type="presParOf" srcId="{A160E947-E069-482D-AE1E-6051EC2F4B92}" destId="{EDE8A31D-9637-4CDF-89C8-F671D6362A3C}" srcOrd="5" destOrd="0" presId="urn:microsoft.com/office/officeart/2005/8/layout/chevron2"/>
    <dgm:cxn modelId="{D2778410-89CA-4DBC-BCF0-198180879DAB}" type="presParOf" srcId="{A160E947-E069-482D-AE1E-6051EC2F4B92}" destId="{52347F52-1345-4F31-A1C8-52A67BE27F19}" srcOrd="6" destOrd="0" presId="urn:microsoft.com/office/officeart/2005/8/layout/chevron2"/>
    <dgm:cxn modelId="{95154195-EE60-4C47-8066-1A594E34AC52}" type="presParOf" srcId="{52347F52-1345-4F31-A1C8-52A67BE27F19}" destId="{AD7865C9-5DB8-4448-AB19-134692FEB0E1}" srcOrd="0" destOrd="0" presId="urn:microsoft.com/office/officeart/2005/8/layout/chevron2"/>
    <dgm:cxn modelId="{327FE86D-8C66-4988-A3F9-BDCA2B2211A0}" type="presParOf" srcId="{52347F52-1345-4F31-A1C8-52A67BE27F19}" destId="{4459EE8A-B9BE-49F9-B076-AD9099093440}" srcOrd="1" destOrd="0" presId="urn:microsoft.com/office/officeart/2005/8/layout/chevron2"/>
    <dgm:cxn modelId="{B3E9FF63-9208-415F-A573-B803B57607F7}" type="presParOf" srcId="{A160E947-E069-482D-AE1E-6051EC2F4B92}" destId="{2ECC9332-73DD-41D6-A08A-1EE8AE072553}" srcOrd="7" destOrd="0" presId="urn:microsoft.com/office/officeart/2005/8/layout/chevron2"/>
    <dgm:cxn modelId="{79B40DC4-06ED-4267-956E-A9FB505D9356}" type="presParOf" srcId="{A160E947-E069-482D-AE1E-6051EC2F4B92}" destId="{22D92002-2B34-4278-9532-28938EC24016}" srcOrd="8" destOrd="0" presId="urn:microsoft.com/office/officeart/2005/8/layout/chevron2"/>
    <dgm:cxn modelId="{935F079C-EEB9-4876-ABC0-42DFCE4169EC}" type="presParOf" srcId="{22D92002-2B34-4278-9532-28938EC24016}" destId="{B37F4055-2DBB-4633-B357-588B055B05D8}" srcOrd="0" destOrd="0" presId="urn:microsoft.com/office/officeart/2005/8/layout/chevron2"/>
    <dgm:cxn modelId="{859A294E-B14C-44ED-976E-364BFA161851}" type="presParOf" srcId="{22D92002-2B34-4278-9532-28938EC24016}" destId="{1E0D2C38-8CD4-4BAE-BC11-FECA3AEFE7BC}"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684E21-A35C-4886-B08B-6148BE140D57}"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zh-CN" altLang="en-US"/>
        </a:p>
      </dgm:t>
    </dgm:pt>
    <dgm:pt modelId="{FDA81556-8C66-4309-98F8-6BDC5BB587DD}">
      <dgm:prSet phldrT="[文本]"/>
      <dgm:spPr/>
      <dgm:t>
        <a:bodyPr/>
        <a:lstStyle/>
        <a:p>
          <a:r>
            <a:rPr lang="zh-CN" altLang="en-US" dirty="0">
              <a:latin typeface="微软雅黑" pitchFamily="34" charset="-122"/>
              <a:ea typeface="微软雅黑" pitchFamily="34" charset="-122"/>
            </a:rPr>
            <a:t>发现存活主机，</a:t>
          </a:r>
          <a:r>
            <a:rPr lang="en-US" altLang="zh-CN" dirty="0">
              <a:latin typeface="微软雅黑" pitchFamily="34" charset="-122"/>
              <a:ea typeface="微软雅黑" pitchFamily="34" charset="-122"/>
            </a:rPr>
            <a:t>IP</a:t>
          </a:r>
          <a:r>
            <a:rPr lang="zh-CN" altLang="en-US" dirty="0">
              <a:latin typeface="微软雅黑" pitchFamily="34" charset="-122"/>
              <a:ea typeface="微软雅黑" pitchFamily="34" charset="-122"/>
            </a:rPr>
            <a:t>地址，以及存活主机开放的端口</a:t>
          </a:r>
          <a:endParaRPr lang="zh-CN" altLang="en-US" dirty="0"/>
        </a:p>
      </dgm:t>
    </dgm:pt>
    <dgm:pt modelId="{4A5607AB-66AA-4D44-B28F-C6EFDECDEE0F}" type="parTrans" cxnId="{A209B031-6BBB-4D8D-907B-91D26C42189A}">
      <dgm:prSet/>
      <dgm:spPr/>
      <dgm:t>
        <a:bodyPr/>
        <a:lstStyle/>
        <a:p>
          <a:endParaRPr lang="zh-CN" altLang="en-US"/>
        </a:p>
      </dgm:t>
    </dgm:pt>
    <dgm:pt modelId="{E66D36F5-E345-4F2A-942C-E4C8C583157E}" type="sibTrans" cxnId="{A209B031-6BBB-4D8D-907B-91D26C42189A}">
      <dgm:prSet/>
      <dgm:spPr/>
      <dgm:t>
        <a:bodyPr/>
        <a:lstStyle/>
        <a:p>
          <a:endParaRPr lang="zh-CN" altLang="en-US"/>
        </a:p>
      </dgm:t>
    </dgm:pt>
    <dgm:pt modelId="{8EB73D51-38F7-4E46-9F91-5C9357B64360}">
      <dgm:prSet phldrT="[文本]"/>
      <dgm:spPr/>
      <dgm:t>
        <a:bodyPr/>
        <a:lstStyle/>
        <a:p>
          <a:r>
            <a:rPr lang="zh-CN" altLang="en-US" dirty="0">
              <a:latin typeface="微软雅黑" pitchFamily="34" charset="-122"/>
              <a:ea typeface="微软雅黑" pitchFamily="34" charset="-122"/>
            </a:rPr>
            <a:t>发现主机操作系统类型和系统结构。</a:t>
          </a:r>
          <a:endParaRPr lang="zh-CN" altLang="en-US" dirty="0"/>
        </a:p>
      </dgm:t>
    </dgm:pt>
    <dgm:pt modelId="{95266449-3573-419D-A381-08102E3D483A}" type="parTrans" cxnId="{799A91D9-7860-47B1-B975-6122588055FD}">
      <dgm:prSet/>
      <dgm:spPr/>
      <dgm:t>
        <a:bodyPr/>
        <a:lstStyle/>
        <a:p>
          <a:endParaRPr lang="zh-CN" altLang="en-US"/>
        </a:p>
      </dgm:t>
    </dgm:pt>
    <dgm:pt modelId="{C659ED5B-012B-419A-9A3B-A2961963638E}" type="sibTrans" cxnId="{799A91D9-7860-47B1-B975-6122588055FD}">
      <dgm:prSet/>
      <dgm:spPr/>
      <dgm:t>
        <a:bodyPr/>
        <a:lstStyle/>
        <a:p>
          <a:endParaRPr lang="zh-CN" altLang="en-US"/>
        </a:p>
      </dgm:t>
    </dgm:pt>
    <dgm:pt modelId="{150DAD14-668D-4B8E-BC04-E656D46E41B5}">
      <dgm:prSet phldrT="[文本]"/>
      <dgm:spPr/>
      <dgm:t>
        <a:bodyPr/>
        <a:lstStyle/>
        <a:p>
          <a:r>
            <a:rPr lang="zh-CN" altLang="en-US" dirty="0">
              <a:latin typeface="微软雅黑" pitchFamily="34" charset="-122"/>
              <a:ea typeface="微软雅黑" pitchFamily="34" charset="-122"/>
            </a:rPr>
            <a:t>发现主机开启的服务类型</a:t>
          </a:r>
          <a:endParaRPr lang="zh-CN" altLang="en-US" dirty="0"/>
        </a:p>
      </dgm:t>
    </dgm:pt>
    <dgm:pt modelId="{2AE936E2-3D86-44CD-ACAC-16075AE30803}" type="parTrans" cxnId="{E92C47D6-1ED3-4B25-A429-57E937D5FD70}">
      <dgm:prSet/>
      <dgm:spPr/>
      <dgm:t>
        <a:bodyPr/>
        <a:lstStyle/>
        <a:p>
          <a:endParaRPr lang="zh-CN" altLang="en-US"/>
        </a:p>
      </dgm:t>
    </dgm:pt>
    <dgm:pt modelId="{75BEA049-731E-46C6-9EC1-32F8956BE640}" type="sibTrans" cxnId="{E92C47D6-1ED3-4B25-A429-57E937D5FD70}">
      <dgm:prSet/>
      <dgm:spPr/>
      <dgm:t>
        <a:bodyPr/>
        <a:lstStyle/>
        <a:p>
          <a:endParaRPr lang="zh-CN" altLang="en-US"/>
        </a:p>
      </dgm:t>
    </dgm:pt>
    <dgm:pt modelId="{AB15D447-40ED-44F2-83A8-2FDF3E224B92}">
      <dgm:prSet/>
      <dgm:spPr/>
      <dgm:t>
        <a:bodyPr/>
        <a:lstStyle/>
        <a:p>
          <a:r>
            <a:rPr lang="zh-CN" altLang="en-US" dirty="0">
              <a:latin typeface="微软雅黑" pitchFamily="34" charset="-122"/>
              <a:ea typeface="微软雅黑" pitchFamily="34" charset="-122"/>
            </a:rPr>
            <a:t>发现主机存在的漏洞</a:t>
          </a:r>
          <a:endParaRPr lang="zh-CN" altLang="en-US" dirty="0"/>
        </a:p>
      </dgm:t>
    </dgm:pt>
    <dgm:pt modelId="{44F640A6-99A2-45E2-BB13-048A8C1B262B}" type="parTrans" cxnId="{A958B247-E587-49A1-9D1B-60D3CFA58020}">
      <dgm:prSet/>
      <dgm:spPr/>
      <dgm:t>
        <a:bodyPr/>
        <a:lstStyle/>
        <a:p>
          <a:endParaRPr lang="zh-CN" altLang="en-US"/>
        </a:p>
      </dgm:t>
    </dgm:pt>
    <dgm:pt modelId="{92B79663-8FE8-4B0B-9BAD-BAABFBA0D105}" type="sibTrans" cxnId="{A958B247-E587-49A1-9D1B-60D3CFA58020}">
      <dgm:prSet/>
      <dgm:spPr/>
      <dgm:t>
        <a:bodyPr/>
        <a:lstStyle/>
        <a:p>
          <a:endParaRPr lang="zh-CN" altLang="en-US"/>
        </a:p>
      </dgm:t>
    </dgm:pt>
    <dgm:pt modelId="{E0A27078-E7E1-4607-B794-921A442AF30E}" type="pres">
      <dgm:prSet presAssocID="{BC684E21-A35C-4886-B08B-6148BE140D57}" presName="Name0" presStyleCnt="0">
        <dgm:presLayoutVars>
          <dgm:dir/>
          <dgm:resizeHandles val="exact"/>
        </dgm:presLayoutVars>
      </dgm:prSet>
      <dgm:spPr/>
      <dgm:t>
        <a:bodyPr/>
        <a:lstStyle/>
        <a:p>
          <a:endParaRPr lang="zh-CN" altLang="en-US"/>
        </a:p>
      </dgm:t>
    </dgm:pt>
    <dgm:pt modelId="{03232D7F-27BF-482B-ACB1-E69DF388A356}" type="pres">
      <dgm:prSet presAssocID="{FDA81556-8C66-4309-98F8-6BDC5BB587DD}" presName="composite" presStyleCnt="0"/>
      <dgm:spPr/>
    </dgm:pt>
    <dgm:pt modelId="{7B59C214-AA55-42ED-B93A-258DB1168F49}" type="pres">
      <dgm:prSet presAssocID="{FDA81556-8C66-4309-98F8-6BDC5BB587DD}" presName="rect1" presStyleLbl="trAlignAcc1" presStyleIdx="0" presStyleCnt="4">
        <dgm:presLayoutVars>
          <dgm:bulletEnabled val="1"/>
        </dgm:presLayoutVars>
      </dgm:prSet>
      <dgm:spPr/>
      <dgm:t>
        <a:bodyPr/>
        <a:lstStyle/>
        <a:p>
          <a:endParaRPr lang="zh-CN" altLang="en-US"/>
        </a:p>
      </dgm:t>
    </dgm:pt>
    <dgm:pt modelId="{3A27047D-9FDB-43F7-B9FD-7CF20F18C16E}" type="pres">
      <dgm:prSet presAssocID="{FDA81556-8C66-4309-98F8-6BDC5BB587DD}" presName="rect2" presStyleLbl="fgImgPlace1" presStyleIdx="0" presStyleCnt="4"/>
      <dgm:spPr>
        <a:blipFill rotWithShape="1">
          <a:blip xmlns:r="http://schemas.openxmlformats.org/officeDocument/2006/relationships" r:embed="rId1"/>
          <a:stretch>
            <a:fillRect/>
          </a:stretch>
        </a:blipFill>
      </dgm:spPr>
    </dgm:pt>
    <dgm:pt modelId="{3694761F-E84E-48E6-BEEC-778BEDC9CEA2}" type="pres">
      <dgm:prSet presAssocID="{E66D36F5-E345-4F2A-942C-E4C8C583157E}" presName="sibTrans" presStyleCnt="0"/>
      <dgm:spPr/>
    </dgm:pt>
    <dgm:pt modelId="{5E1468E5-5BA0-4485-87DC-3AE1B78A7D27}" type="pres">
      <dgm:prSet presAssocID="{8EB73D51-38F7-4E46-9F91-5C9357B64360}" presName="composite" presStyleCnt="0"/>
      <dgm:spPr/>
    </dgm:pt>
    <dgm:pt modelId="{0FC42E07-B6F1-4D50-BFA2-A44CC896DFE2}" type="pres">
      <dgm:prSet presAssocID="{8EB73D51-38F7-4E46-9F91-5C9357B64360}" presName="rect1" presStyleLbl="trAlignAcc1" presStyleIdx="1" presStyleCnt="4">
        <dgm:presLayoutVars>
          <dgm:bulletEnabled val="1"/>
        </dgm:presLayoutVars>
      </dgm:prSet>
      <dgm:spPr/>
      <dgm:t>
        <a:bodyPr/>
        <a:lstStyle/>
        <a:p>
          <a:endParaRPr lang="zh-CN" altLang="en-US"/>
        </a:p>
      </dgm:t>
    </dgm:pt>
    <dgm:pt modelId="{05144ED8-13AD-440D-BDC5-E55CBEFDF387}" type="pres">
      <dgm:prSet presAssocID="{8EB73D51-38F7-4E46-9F91-5C9357B64360}" presName="rect2" presStyleLbl="fgImgPlace1" presStyleIdx="1" presStyleCnt="4"/>
      <dgm:spPr>
        <a:blipFill rotWithShape="1">
          <a:blip xmlns:r="http://schemas.openxmlformats.org/officeDocument/2006/relationships" r:embed="rId2"/>
          <a:stretch>
            <a:fillRect/>
          </a:stretch>
        </a:blipFill>
      </dgm:spPr>
    </dgm:pt>
    <dgm:pt modelId="{3A8EE1D4-85AD-49EE-A889-A48EC21306D1}" type="pres">
      <dgm:prSet presAssocID="{C659ED5B-012B-419A-9A3B-A2961963638E}" presName="sibTrans" presStyleCnt="0"/>
      <dgm:spPr/>
    </dgm:pt>
    <dgm:pt modelId="{D8F27A73-A107-4FFE-BAA2-0D91F747A8E8}" type="pres">
      <dgm:prSet presAssocID="{150DAD14-668D-4B8E-BC04-E656D46E41B5}" presName="composite" presStyleCnt="0"/>
      <dgm:spPr/>
    </dgm:pt>
    <dgm:pt modelId="{0025F991-7A44-4B5E-A5A5-3D05E5F78355}" type="pres">
      <dgm:prSet presAssocID="{150DAD14-668D-4B8E-BC04-E656D46E41B5}" presName="rect1" presStyleLbl="trAlignAcc1" presStyleIdx="2" presStyleCnt="4">
        <dgm:presLayoutVars>
          <dgm:bulletEnabled val="1"/>
        </dgm:presLayoutVars>
      </dgm:prSet>
      <dgm:spPr/>
      <dgm:t>
        <a:bodyPr/>
        <a:lstStyle/>
        <a:p>
          <a:endParaRPr lang="zh-CN" altLang="en-US"/>
        </a:p>
      </dgm:t>
    </dgm:pt>
    <dgm:pt modelId="{0E9171DE-C321-4F9E-A962-88DAAF7E475E}" type="pres">
      <dgm:prSet presAssocID="{150DAD14-668D-4B8E-BC04-E656D46E41B5}" presName="rect2" presStyleLbl="fgImgPlace1" presStyleIdx="2" presStyleCnt="4"/>
      <dgm:spPr>
        <a:blipFill rotWithShape="1">
          <a:blip xmlns:r="http://schemas.openxmlformats.org/officeDocument/2006/relationships" r:embed="rId3"/>
          <a:stretch>
            <a:fillRect/>
          </a:stretch>
        </a:blipFill>
      </dgm:spPr>
    </dgm:pt>
    <dgm:pt modelId="{C661EA9F-1CFF-4B28-ABAB-A03201F7FA97}" type="pres">
      <dgm:prSet presAssocID="{75BEA049-731E-46C6-9EC1-32F8956BE640}" presName="sibTrans" presStyleCnt="0"/>
      <dgm:spPr/>
    </dgm:pt>
    <dgm:pt modelId="{C13E8708-87CA-49AC-8557-40475E7FA91D}" type="pres">
      <dgm:prSet presAssocID="{AB15D447-40ED-44F2-83A8-2FDF3E224B92}" presName="composite" presStyleCnt="0"/>
      <dgm:spPr/>
    </dgm:pt>
    <dgm:pt modelId="{49C880C6-3824-42FB-AFD6-97B003ABD8CC}" type="pres">
      <dgm:prSet presAssocID="{AB15D447-40ED-44F2-83A8-2FDF3E224B92}" presName="rect1" presStyleLbl="trAlignAcc1" presStyleIdx="3" presStyleCnt="4">
        <dgm:presLayoutVars>
          <dgm:bulletEnabled val="1"/>
        </dgm:presLayoutVars>
      </dgm:prSet>
      <dgm:spPr/>
      <dgm:t>
        <a:bodyPr/>
        <a:lstStyle/>
        <a:p>
          <a:endParaRPr lang="zh-CN" altLang="en-US"/>
        </a:p>
      </dgm:t>
    </dgm:pt>
    <dgm:pt modelId="{1B77CE19-E830-4A52-BAE0-7FF89A6C0B58}" type="pres">
      <dgm:prSet presAssocID="{AB15D447-40ED-44F2-83A8-2FDF3E224B92}" presName="rect2" presStyleLbl="fgImgPlace1" presStyleIdx="3" presStyleCnt="4"/>
      <dgm:spPr>
        <a:blipFill rotWithShape="1">
          <a:blip xmlns:r="http://schemas.openxmlformats.org/officeDocument/2006/relationships" r:embed="rId4"/>
          <a:stretch>
            <a:fillRect/>
          </a:stretch>
        </a:blipFill>
      </dgm:spPr>
    </dgm:pt>
  </dgm:ptLst>
  <dgm:cxnLst>
    <dgm:cxn modelId="{A958B247-E587-49A1-9D1B-60D3CFA58020}" srcId="{BC684E21-A35C-4886-B08B-6148BE140D57}" destId="{AB15D447-40ED-44F2-83A8-2FDF3E224B92}" srcOrd="3" destOrd="0" parTransId="{44F640A6-99A2-45E2-BB13-048A8C1B262B}" sibTransId="{92B79663-8FE8-4B0B-9BAD-BAABFBA0D105}"/>
    <dgm:cxn modelId="{799A91D9-7860-47B1-B975-6122588055FD}" srcId="{BC684E21-A35C-4886-B08B-6148BE140D57}" destId="{8EB73D51-38F7-4E46-9F91-5C9357B64360}" srcOrd="1" destOrd="0" parTransId="{95266449-3573-419D-A381-08102E3D483A}" sibTransId="{C659ED5B-012B-419A-9A3B-A2961963638E}"/>
    <dgm:cxn modelId="{F356EF3E-1A20-4CBA-9EC2-A3B7C540AB6D}" type="presOf" srcId="{BC684E21-A35C-4886-B08B-6148BE140D57}" destId="{E0A27078-E7E1-4607-B794-921A442AF30E}" srcOrd="0" destOrd="0" presId="urn:microsoft.com/office/officeart/2008/layout/PictureStrips"/>
    <dgm:cxn modelId="{964AF213-8F9D-47DB-87E9-63209D264CEC}" type="presOf" srcId="{150DAD14-668D-4B8E-BC04-E656D46E41B5}" destId="{0025F991-7A44-4B5E-A5A5-3D05E5F78355}" srcOrd="0" destOrd="0" presId="urn:microsoft.com/office/officeart/2008/layout/PictureStrips"/>
    <dgm:cxn modelId="{594C87DF-9C57-46BD-9C59-7F9D265C3BD5}" type="presOf" srcId="{AB15D447-40ED-44F2-83A8-2FDF3E224B92}" destId="{49C880C6-3824-42FB-AFD6-97B003ABD8CC}" srcOrd="0" destOrd="0" presId="urn:microsoft.com/office/officeart/2008/layout/PictureStrips"/>
    <dgm:cxn modelId="{E92C47D6-1ED3-4B25-A429-57E937D5FD70}" srcId="{BC684E21-A35C-4886-B08B-6148BE140D57}" destId="{150DAD14-668D-4B8E-BC04-E656D46E41B5}" srcOrd="2" destOrd="0" parTransId="{2AE936E2-3D86-44CD-ACAC-16075AE30803}" sibTransId="{75BEA049-731E-46C6-9EC1-32F8956BE640}"/>
    <dgm:cxn modelId="{2F92B558-0A86-4037-A2B1-4CEBE6E39762}" type="presOf" srcId="{8EB73D51-38F7-4E46-9F91-5C9357B64360}" destId="{0FC42E07-B6F1-4D50-BFA2-A44CC896DFE2}" srcOrd="0" destOrd="0" presId="urn:microsoft.com/office/officeart/2008/layout/PictureStrips"/>
    <dgm:cxn modelId="{A209B031-6BBB-4D8D-907B-91D26C42189A}" srcId="{BC684E21-A35C-4886-B08B-6148BE140D57}" destId="{FDA81556-8C66-4309-98F8-6BDC5BB587DD}" srcOrd="0" destOrd="0" parTransId="{4A5607AB-66AA-4D44-B28F-C6EFDECDEE0F}" sibTransId="{E66D36F5-E345-4F2A-942C-E4C8C583157E}"/>
    <dgm:cxn modelId="{FA02AB33-CB9A-48EB-9A89-110E48150156}" type="presOf" srcId="{FDA81556-8C66-4309-98F8-6BDC5BB587DD}" destId="{7B59C214-AA55-42ED-B93A-258DB1168F49}" srcOrd="0" destOrd="0" presId="urn:microsoft.com/office/officeart/2008/layout/PictureStrips"/>
    <dgm:cxn modelId="{B438FF24-A17D-4FAA-9CF5-F841F5B6D67C}" type="presParOf" srcId="{E0A27078-E7E1-4607-B794-921A442AF30E}" destId="{03232D7F-27BF-482B-ACB1-E69DF388A356}" srcOrd="0" destOrd="0" presId="urn:microsoft.com/office/officeart/2008/layout/PictureStrips"/>
    <dgm:cxn modelId="{2DE972AB-8665-4A7A-80AC-21E8FD94B0ED}" type="presParOf" srcId="{03232D7F-27BF-482B-ACB1-E69DF388A356}" destId="{7B59C214-AA55-42ED-B93A-258DB1168F49}" srcOrd="0" destOrd="0" presId="urn:microsoft.com/office/officeart/2008/layout/PictureStrips"/>
    <dgm:cxn modelId="{BF2EB571-8ED7-4140-9486-C4167BB110A7}" type="presParOf" srcId="{03232D7F-27BF-482B-ACB1-E69DF388A356}" destId="{3A27047D-9FDB-43F7-B9FD-7CF20F18C16E}" srcOrd="1" destOrd="0" presId="urn:microsoft.com/office/officeart/2008/layout/PictureStrips"/>
    <dgm:cxn modelId="{B3FAB95E-77ED-4BAE-93C2-4C7879DF53B8}" type="presParOf" srcId="{E0A27078-E7E1-4607-B794-921A442AF30E}" destId="{3694761F-E84E-48E6-BEEC-778BEDC9CEA2}" srcOrd="1" destOrd="0" presId="urn:microsoft.com/office/officeart/2008/layout/PictureStrips"/>
    <dgm:cxn modelId="{36294150-FA17-475B-A7CB-AF4FAF30A58B}" type="presParOf" srcId="{E0A27078-E7E1-4607-B794-921A442AF30E}" destId="{5E1468E5-5BA0-4485-87DC-3AE1B78A7D27}" srcOrd="2" destOrd="0" presId="urn:microsoft.com/office/officeart/2008/layout/PictureStrips"/>
    <dgm:cxn modelId="{9E5E26D6-83E4-4A08-A2A1-7B3501CC8EFD}" type="presParOf" srcId="{5E1468E5-5BA0-4485-87DC-3AE1B78A7D27}" destId="{0FC42E07-B6F1-4D50-BFA2-A44CC896DFE2}" srcOrd="0" destOrd="0" presId="urn:microsoft.com/office/officeart/2008/layout/PictureStrips"/>
    <dgm:cxn modelId="{D7D8C6B0-0B67-4492-928B-343C70E99861}" type="presParOf" srcId="{5E1468E5-5BA0-4485-87DC-3AE1B78A7D27}" destId="{05144ED8-13AD-440D-BDC5-E55CBEFDF387}" srcOrd="1" destOrd="0" presId="urn:microsoft.com/office/officeart/2008/layout/PictureStrips"/>
    <dgm:cxn modelId="{C87928D5-A76F-432A-A61E-B03F6A859BB8}" type="presParOf" srcId="{E0A27078-E7E1-4607-B794-921A442AF30E}" destId="{3A8EE1D4-85AD-49EE-A889-A48EC21306D1}" srcOrd="3" destOrd="0" presId="urn:microsoft.com/office/officeart/2008/layout/PictureStrips"/>
    <dgm:cxn modelId="{FE9BE561-59AA-4101-8DE3-6AB59372CB77}" type="presParOf" srcId="{E0A27078-E7E1-4607-B794-921A442AF30E}" destId="{D8F27A73-A107-4FFE-BAA2-0D91F747A8E8}" srcOrd="4" destOrd="0" presId="urn:microsoft.com/office/officeart/2008/layout/PictureStrips"/>
    <dgm:cxn modelId="{1053B94C-2283-4EBB-9B6A-93F3BC17EEC0}" type="presParOf" srcId="{D8F27A73-A107-4FFE-BAA2-0D91F747A8E8}" destId="{0025F991-7A44-4B5E-A5A5-3D05E5F78355}" srcOrd="0" destOrd="0" presId="urn:microsoft.com/office/officeart/2008/layout/PictureStrips"/>
    <dgm:cxn modelId="{E542D99F-17A3-4ECC-93A1-50714EBC7147}" type="presParOf" srcId="{D8F27A73-A107-4FFE-BAA2-0D91F747A8E8}" destId="{0E9171DE-C321-4F9E-A962-88DAAF7E475E}" srcOrd="1" destOrd="0" presId="urn:microsoft.com/office/officeart/2008/layout/PictureStrips"/>
    <dgm:cxn modelId="{8E785238-D8BC-439B-8320-1FF579413BA8}" type="presParOf" srcId="{E0A27078-E7E1-4607-B794-921A442AF30E}" destId="{C661EA9F-1CFF-4B28-ABAB-A03201F7FA97}" srcOrd="5" destOrd="0" presId="urn:microsoft.com/office/officeart/2008/layout/PictureStrips"/>
    <dgm:cxn modelId="{2459AF5D-3340-4E55-B714-393BAD16C700}" type="presParOf" srcId="{E0A27078-E7E1-4607-B794-921A442AF30E}" destId="{C13E8708-87CA-49AC-8557-40475E7FA91D}" srcOrd="6" destOrd="0" presId="urn:microsoft.com/office/officeart/2008/layout/PictureStrips"/>
    <dgm:cxn modelId="{FEC6443E-2AEC-4D47-AADF-1B3BA79E668A}" type="presParOf" srcId="{C13E8708-87CA-49AC-8557-40475E7FA91D}" destId="{49C880C6-3824-42FB-AFD6-97B003ABD8CC}" srcOrd="0" destOrd="0" presId="urn:microsoft.com/office/officeart/2008/layout/PictureStrips"/>
    <dgm:cxn modelId="{BC65A784-A4BD-4559-AF02-B778819E704D}" type="presParOf" srcId="{C13E8708-87CA-49AC-8557-40475E7FA91D}" destId="{1B77CE19-E830-4A52-BAE0-7FF89A6C0B58}" srcOrd="1" destOrd="0" presId="urn:microsoft.com/office/officeart/2008/layout/PictureStrip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2F49C1-EE9D-4552-865A-162D4FE395E6}"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68E38912-4953-4B81-863B-731497C85807}">
      <dgm:prSet phldrT="[文本]"/>
      <dgm:spPr/>
      <dgm:t>
        <a:bodyPr/>
        <a:lstStyle/>
        <a:p>
          <a:r>
            <a:rPr lang="zh-CN" altLang="en-US" dirty="0">
              <a:latin typeface="微软雅黑" pitchFamily="34" charset="-122"/>
              <a:ea typeface="微软雅黑" pitchFamily="34" charset="-122"/>
            </a:rPr>
            <a:t>突破自身</a:t>
          </a:r>
          <a:r>
            <a:rPr lang="en-US" altLang="zh-CN" dirty="0">
              <a:latin typeface="微软雅黑" pitchFamily="34" charset="-122"/>
              <a:ea typeface="微软雅黑" pitchFamily="34" charset="-122"/>
            </a:rPr>
            <a:t>IP</a:t>
          </a:r>
          <a:r>
            <a:rPr lang="zh-CN" altLang="en-US" dirty="0">
              <a:latin typeface="微软雅黑" pitchFamily="34" charset="-122"/>
              <a:ea typeface="微软雅黑" pitchFamily="34" charset="-122"/>
            </a:rPr>
            <a:t>访问限制</a:t>
          </a:r>
          <a:endParaRPr lang="zh-CN" altLang="en-US" dirty="0"/>
        </a:p>
      </dgm:t>
    </dgm:pt>
    <dgm:pt modelId="{3DCA42CB-B589-4D4D-8A8F-AF4803B31CF9}" type="parTrans" cxnId="{8AB6216E-C94D-4435-9209-894BE59454B6}">
      <dgm:prSet/>
      <dgm:spPr/>
      <dgm:t>
        <a:bodyPr/>
        <a:lstStyle/>
        <a:p>
          <a:endParaRPr lang="zh-CN" altLang="en-US"/>
        </a:p>
      </dgm:t>
    </dgm:pt>
    <dgm:pt modelId="{8491FB6A-CFC2-47A6-94CC-1E0E3B059027}" type="sibTrans" cxnId="{8AB6216E-C94D-4435-9209-894BE59454B6}">
      <dgm:prSet/>
      <dgm:spPr/>
      <dgm:t>
        <a:bodyPr/>
        <a:lstStyle/>
        <a:p>
          <a:endParaRPr lang="zh-CN" altLang="en-US"/>
        </a:p>
      </dgm:t>
    </dgm:pt>
    <dgm:pt modelId="{187CE238-16CD-49EC-AC06-BFCBA258E305}">
      <dgm:prSet phldrT="[文本]"/>
      <dgm:spPr/>
      <dgm:t>
        <a:bodyPr/>
        <a:lstStyle/>
        <a:p>
          <a:r>
            <a:rPr lang="zh-CN" altLang="en-US" dirty="0">
              <a:latin typeface="微软雅黑" pitchFamily="34" charset="-122"/>
              <a:ea typeface="微软雅黑" pitchFamily="34" charset="-122"/>
            </a:rPr>
            <a:t>提高访问速度</a:t>
          </a:r>
          <a:endParaRPr lang="zh-CN" altLang="en-US" dirty="0"/>
        </a:p>
      </dgm:t>
    </dgm:pt>
    <dgm:pt modelId="{57ECE600-5D12-4300-A02F-A63AD6769867}" type="parTrans" cxnId="{CF02F2F1-3B39-442D-8A33-A77FA6D7A724}">
      <dgm:prSet/>
      <dgm:spPr/>
      <dgm:t>
        <a:bodyPr/>
        <a:lstStyle/>
        <a:p>
          <a:endParaRPr lang="zh-CN" altLang="en-US"/>
        </a:p>
      </dgm:t>
    </dgm:pt>
    <dgm:pt modelId="{B7A34D83-42E7-4650-962C-4E324DD510C5}" type="sibTrans" cxnId="{CF02F2F1-3B39-442D-8A33-A77FA6D7A724}">
      <dgm:prSet/>
      <dgm:spPr/>
      <dgm:t>
        <a:bodyPr/>
        <a:lstStyle/>
        <a:p>
          <a:endParaRPr lang="zh-CN" altLang="en-US"/>
        </a:p>
      </dgm:t>
    </dgm:pt>
    <dgm:pt modelId="{D983B3D8-BCEA-4D83-BED3-9D05F2F29042}">
      <dgm:prSet phldrT="[文本]"/>
      <dgm:spPr/>
      <dgm:t>
        <a:bodyPr/>
        <a:lstStyle/>
        <a:p>
          <a:r>
            <a:rPr lang="zh-CN" altLang="en-US" dirty="0">
              <a:latin typeface="微软雅黑" pitchFamily="34" charset="-122"/>
              <a:ea typeface="微软雅黑" pitchFamily="34" charset="-122"/>
            </a:rPr>
            <a:t>隐藏真实</a:t>
          </a:r>
          <a:r>
            <a:rPr lang="en-US" altLang="zh-CN" dirty="0">
              <a:latin typeface="微软雅黑" pitchFamily="34" charset="-122"/>
              <a:ea typeface="微软雅黑" pitchFamily="34" charset="-122"/>
            </a:rPr>
            <a:t>IP</a:t>
          </a:r>
          <a:endParaRPr lang="zh-CN" altLang="en-US" dirty="0"/>
        </a:p>
      </dgm:t>
    </dgm:pt>
    <dgm:pt modelId="{6E048B7D-218B-49FD-A0BF-FA7281002EE8}" type="parTrans" cxnId="{77453E1E-1DF5-4778-A76D-658E841A1CCD}">
      <dgm:prSet/>
      <dgm:spPr/>
      <dgm:t>
        <a:bodyPr/>
        <a:lstStyle/>
        <a:p>
          <a:endParaRPr lang="zh-CN" altLang="en-US"/>
        </a:p>
      </dgm:t>
    </dgm:pt>
    <dgm:pt modelId="{F4BD29A4-4E53-44C7-9D92-12CDBC1084DE}" type="sibTrans" cxnId="{77453E1E-1DF5-4778-A76D-658E841A1CCD}">
      <dgm:prSet/>
      <dgm:spPr/>
      <dgm:t>
        <a:bodyPr/>
        <a:lstStyle/>
        <a:p>
          <a:endParaRPr lang="zh-CN" altLang="en-US"/>
        </a:p>
      </dgm:t>
    </dgm:pt>
    <dgm:pt modelId="{8E4F5521-A08D-4289-BCA6-8EB16EC55B83}">
      <dgm:prSet phldrT="[文本]"/>
      <dgm:spPr/>
      <dgm:t>
        <a:bodyPr/>
        <a:lstStyle/>
        <a:p>
          <a:r>
            <a:rPr lang="zh-CN" altLang="en-US" dirty="0">
              <a:latin typeface="微软雅黑" pitchFamily="34" charset="-122"/>
              <a:ea typeface="微软雅黑" pitchFamily="34" charset="-122"/>
            </a:rPr>
            <a:t>突破中国电信的</a:t>
          </a:r>
          <a:r>
            <a:rPr lang="en-US" altLang="zh-CN" dirty="0">
              <a:latin typeface="微软雅黑" pitchFamily="34" charset="-122"/>
              <a:ea typeface="微软雅黑" pitchFamily="34" charset="-122"/>
            </a:rPr>
            <a:t>IP</a:t>
          </a:r>
          <a:r>
            <a:rPr lang="zh-CN" altLang="en-US" dirty="0">
              <a:latin typeface="微软雅黑" pitchFamily="34" charset="-122"/>
              <a:ea typeface="微软雅黑" pitchFamily="34" charset="-122"/>
            </a:rPr>
            <a:t>封锁</a:t>
          </a:r>
          <a:endParaRPr lang="zh-CN" altLang="en-US" dirty="0"/>
        </a:p>
      </dgm:t>
    </dgm:pt>
    <dgm:pt modelId="{C2C3D272-A1CD-4BB1-8891-0CC5D13119A0}" type="parTrans" cxnId="{C0916F9B-944C-4E32-BC48-1499369B242B}">
      <dgm:prSet/>
      <dgm:spPr/>
      <dgm:t>
        <a:bodyPr/>
        <a:lstStyle/>
        <a:p>
          <a:endParaRPr lang="zh-CN" altLang="en-US"/>
        </a:p>
      </dgm:t>
    </dgm:pt>
    <dgm:pt modelId="{0DF12509-EDFB-4C26-84FD-986A5DAA734B}" type="sibTrans" cxnId="{C0916F9B-944C-4E32-BC48-1499369B242B}">
      <dgm:prSet/>
      <dgm:spPr/>
      <dgm:t>
        <a:bodyPr/>
        <a:lstStyle/>
        <a:p>
          <a:endParaRPr lang="zh-CN" altLang="en-US"/>
        </a:p>
      </dgm:t>
    </dgm:pt>
    <dgm:pt modelId="{02FFD7EC-D604-4E04-B255-AA0F1B595E76}">
      <dgm:prSet phldrT="[文本]"/>
      <dgm:spPr/>
      <dgm:t>
        <a:bodyPr/>
        <a:lstStyle/>
        <a:p>
          <a:r>
            <a:rPr lang="zh-CN" altLang="en-US" dirty="0">
              <a:latin typeface="微软雅黑" pitchFamily="34" charset="-122"/>
              <a:ea typeface="微软雅黑" pitchFamily="34" charset="-122"/>
            </a:rPr>
            <a:t>访问单位或团体内部资源</a:t>
          </a:r>
          <a:endParaRPr lang="zh-CN" altLang="en-US" dirty="0"/>
        </a:p>
      </dgm:t>
    </dgm:pt>
    <dgm:pt modelId="{E6B5BB22-D870-49DC-9E0A-2B342B58CF1C}" type="parTrans" cxnId="{A26224F5-37EB-43F7-8F12-2F0804CF4F79}">
      <dgm:prSet/>
      <dgm:spPr/>
      <dgm:t>
        <a:bodyPr/>
        <a:lstStyle/>
        <a:p>
          <a:endParaRPr lang="zh-CN" altLang="en-US"/>
        </a:p>
      </dgm:t>
    </dgm:pt>
    <dgm:pt modelId="{224E9A91-59A7-496D-BE9B-09CCE2AECD34}" type="sibTrans" cxnId="{A26224F5-37EB-43F7-8F12-2F0804CF4F79}">
      <dgm:prSet/>
      <dgm:spPr/>
      <dgm:t>
        <a:bodyPr/>
        <a:lstStyle/>
        <a:p>
          <a:endParaRPr lang="zh-CN" altLang="en-US"/>
        </a:p>
      </dgm:t>
    </dgm:pt>
    <dgm:pt modelId="{AD88E354-D691-4E71-8CEA-8B9B0F3DF8E0}" type="pres">
      <dgm:prSet presAssocID="{072F49C1-EE9D-4552-865A-162D4FE395E6}" presName="Name0" presStyleCnt="0">
        <dgm:presLayoutVars>
          <dgm:chMax val="7"/>
          <dgm:chPref val="7"/>
          <dgm:dir/>
        </dgm:presLayoutVars>
      </dgm:prSet>
      <dgm:spPr/>
      <dgm:t>
        <a:bodyPr/>
        <a:lstStyle/>
        <a:p>
          <a:endParaRPr lang="zh-CN" altLang="en-US"/>
        </a:p>
      </dgm:t>
    </dgm:pt>
    <dgm:pt modelId="{1C61ED2C-BD1B-4893-BA62-5A38A989852C}" type="pres">
      <dgm:prSet presAssocID="{072F49C1-EE9D-4552-865A-162D4FE395E6}" presName="Name1" presStyleCnt="0"/>
      <dgm:spPr/>
    </dgm:pt>
    <dgm:pt modelId="{9A016FF5-4EB9-4890-BEEF-FD9F8A448107}" type="pres">
      <dgm:prSet presAssocID="{072F49C1-EE9D-4552-865A-162D4FE395E6}" presName="cycle" presStyleCnt="0"/>
      <dgm:spPr/>
    </dgm:pt>
    <dgm:pt modelId="{A355985E-D1C5-42CC-8F15-B3651E779B29}" type="pres">
      <dgm:prSet presAssocID="{072F49C1-EE9D-4552-865A-162D4FE395E6}" presName="srcNode" presStyleLbl="node1" presStyleIdx="0" presStyleCnt="5"/>
      <dgm:spPr/>
    </dgm:pt>
    <dgm:pt modelId="{6C833E79-02BB-4334-A1F6-30C5B9887104}" type="pres">
      <dgm:prSet presAssocID="{072F49C1-EE9D-4552-865A-162D4FE395E6}" presName="conn" presStyleLbl="parChTrans1D2" presStyleIdx="0" presStyleCnt="1"/>
      <dgm:spPr/>
      <dgm:t>
        <a:bodyPr/>
        <a:lstStyle/>
        <a:p>
          <a:endParaRPr lang="zh-CN" altLang="en-US"/>
        </a:p>
      </dgm:t>
    </dgm:pt>
    <dgm:pt modelId="{F6EC8D6D-0C1B-4059-AF24-AC6C507BF644}" type="pres">
      <dgm:prSet presAssocID="{072F49C1-EE9D-4552-865A-162D4FE395E6}" presName="extraNode" presStyleLbl="node1" presStyleIdx="0" presStyleCnt="5"/>
      <dgm:spPr/>
    </dgm:pt>
    <dgm:pt modelId="{DE1550FE-79F3-4169-BCA1-E54730E08F3D}" type="pres">
      <dgm:prSet presAssocID="{072F49C1-EE9D-4552-865A-162D4FE395E6}" presName="dstNode" presStyleLbl="node1" presStyleIdx="0" presStyleCnt="5"/>
      <dgm:spPr/>
    </dgm:pt>
    <dgm:pt modelId="{5548EE6E-8B59-47CB-A396-2F33D920D74D}" type="pres">
      <dgm:prSet presAssocID="{68E38912-4953-4B81-863B-731497C85807}" presName="text_1" presStyleLbl="node1" presStyleIdx="0" presStyleCnt="5">
        <dgm:presLayoutVars>
          <dgm:bulletEnabled val="1"/>
        </dgm:presLayoutVars>
      </dgm:prSet>
      <dgm:spPr/>
      <dgm:t>
        <a:bodyPr/>
        <a:lstStyle/>
        <a:p>
          <a:endParaRPr lang="zh-CN" altLang="en-US"/>
        </a:p>
      </dgm:t>
    </dgm:pt>
    <dgm:pt modelId="{2124EB75-C1AE-4FB5-BA5A-327433822F03}" type="pres">
      <dgm:prSet presAssocID="{68E38912-4953-4B81-863B-731497C85807}" presName="accent_1" presStyleCnt="0"/>
      <dgm:spPr/>
    </dgm:pt>
    <dgm:pt modelId="{D768189A-B9BF-437E-8EE6-3851516314CC}" type="pres">
      <dgm:prSet presAssocID="{68E38912-4953-4B81-863B-731497C85807}" presName="accentRepeatNode" presStyleLbl="solidFgAcc1" presStyleIdx="0" presStyleCnt="5"/>
      <dgm:spPr/>
    </dgm:pt>
    <dgm:pt modelId="{047E1B79-4820-4185-A60D-FA5C4774F8DF}" type="pres">
      <dgm:prSet presAssocID="{02FFD7EC-D604-4E04-B255-AA0F1B595E76}" presName="text_2" presStyleLbl="node1" presStyleIdx="1" presStyleCnt="5">
        <dgm:presLayoutVars>
          <dgm:bulletEnabled val="1"/>
        </dgm:presLayoutVars>
      </dgm:prSet>
      <dgm:spPr/>
      <dgm:t>
        <a:bodyPr/>
        <a:lstStyle/>
        <a:p>
          <a:endParaRPr lang="zh-CN" altLang="en-US"/>
        </a:p>
      </dgm:t>
    </dgm:pt>
    <dgm:pt modelId="{844C6F51-89C5-4003-9533-FAF64CEBFFD7}" type="pres">
      <dgm:prSet presAssocID="{02FFD7EC-D604-4E04-B255-AA0F1B595E76}" presName="accent_2" presStyleCnt="0"/>
      <dgm:spPr/>
    </dgm:pt>
    <dgm:pt modelId="{3A8270F5-2AA6-428B-A89B-7C17B2FC2830}" type="pres">
      <dgm:prSet presAssocID="{02FFD7EC-D604-4E04-B255-AA0F1B595E76}" presName="accentRepeatNode" presStyleLbl="solidFgAcc1" presStyleIdx="1" presStyleCnt="5"/>
      <dgm:spPr/>
    </dgm:pt>
    <dgm:pt modelId="{BF633132-755F-4CD1-9D98-ED9582F2B7F7}" type="pres">
      <dgm:prSet presAssocID="{8E4F5521-A08D-4289-BCA6-8EB16EC55B83}" presName="text_3" presStyleLbl="node1" presStyleIdx="2" presStyleCnt="5">
        <dgm:presLayoutVars>
          <dgm:bulletEnabled val="1"/>
        </dgm:presLayoutVars>
      </dgm:prSet>
      <dgm:spPr/>
      <dgm:t>
        <a:bodyPr/>
        <a:lstStyle/>
        <a:p>
          <a:endParaRPr lang="zh-CN" altLang="en-US"/>
        </a:p>
      </dgm:t>
    </dgm:pt>
    <dgm:pt modelId="{A4E77217-6D60-4393-990B-743ED5F3B68A}" type="pres">
      <dgm:prSet presAssocID="{8E4F5521-A08D-4289-BCA6-8EB16EC55B83}" presName="accent_3" presStyleCnt="0"/>
      <dgm:spPr/>
    </dgm:pt>
    <dgm:pt modelId="{3154B00F-3A9E-4CC2-9FDC-1D0CFD6C6983}" type="pres">
      <dgm:prSet presAssocID="{8E4F5521-A08D-4289-BCA6-8EB16EC55B83}" presName="accentRepeatNode" presStyleLbl="solidFgAcc1" presStyleIdx="2" presStyleCnt="5"/>
      <dgm:spPr/>
    </dgm:pt>
    <dgm:pt modelId="{0B244E60-D681-4A72-A13B-59E4B44B7846}" type="pres">
      <dgm:prSet presAssocID="{187CE238-16CD-49EC-AC06-BFCBA258E305}" presName="text_4" presStyleLbl="node1" presStyleIdx="3" presStyleCnt="5">
        <dgm:presLayoutVars>
          <dgm:bulletEnabled val="1"/>
        </dgm:presLayoutVars>
      </dgm:prSet>
      <dgm:spPr/>
      <dgm:t>
        <a:bodyPr/>
        <a:lstStyle/>
        <a:p>
          <a:endParaRPr lang="zh-CN" altLang="en-US"/>
        </a:p>
      </dgm:t>
    </dgm:pt>
    <dgm:pt modelId="{18F7AC14-8E76-4B87-9D96-E88BA53632CF}" type="pres">
      <dgm:prSet presAssocID="{187CE238-16CD-49EC-AC06-BFCBA258E305}" presName="accent_4" presStyleCnt="0"/>
      <dgm:spPr/>
    </dgm:pt>
    <dgm:pt modelId="{14CC5C96-5353-404E-9C7C-471554D372EB}" type="pres">
      <dgm:prSet presAssocID="{187CE238-16CD-49EC-AC06-BFCBA258E305}" presName="accentRepeatNode" presStyleLbl="solidFgAcc1" presStyleIdx="3" presStyleCnt="5"/>
      <dgm:spPr/>
    </dgm:pt>
    <dgm:pt modelId="{58910162-14B4-45D4-B2F2-B8A2D1EEC194}" type="pres">
      <dgm:prSet presAssocID="{D983B3D8-BCEA-4D83-BED3-9D05F2F29042}" presName="text_5" presStyleLbl="node1" presStyleIdx="4" presStyleCnt="5">
        <dgm:presLayoutVars>
          <dgm:bulletEnabled val="1"/>
        </dgm:presLayoutVars>
      </dgm:prSet>
      <dgm:spPr/>
      <dgm:t>
        <a:bodyPr/>
        <a:lstStyle/>
        <a:p>
          <a:endParaRPr lang="zh-CN" altLang="en-US"/>
        </a:p>
      </dgm:t>
    </dgm:pt>
    <dgm:pt modelId="{C5AA53AE-8412-4537-B4BA-B8A3D7FA7AFF}" type="pres">
      <dgm:prSet presAssocID="{D983B3D8-BCEA-4D83-BED3-9D05F2F29042}" presName="accent_5" presStyleCnt="0"/>
      <dgm:spPr/>
    </dgm:pt>
    <dgm:pt modelId="{5A49D8A6-97EB-4C26-92DC-0DA64C85B243}" type="pres">
      <dgm:prSet presAssocID="{D983B3D8-BCEA-4D83-BED3-9D05F2F29042}" presName="accentRepeatNode" presStyleLbl="solidFgAcc1" presStyleIdx="4" presStyleCnt="5"/>
      <dgm:spPr/>
    </dgm:pt>
  </dgm:ptLst>
  <dgm:cxnLst>
    <dgm:cxn modelId="{A26224F5-37EB-43F7-8F12-2F0804CF4F79}" srcId="{072F49C1-EE9D-4552-865A-162D4FE395E6}" destId="{02FFD7EC-D604-4E04-B255-AA0F1B595E76}" srcOrd="1" destOrd="0" parTransId="{E6B5BB22-D870-49DC-9E0A-2B342B58CF1C}" sibTransId="{224E9A91-59A7-496D-BE9B-09CCE2AECD34}"/>
    <dgm:cxn modelId="{CF02F2F1-3B39-442D-8A33-A77FA6D7A724}" srcId="{072F49C1-EE9D-4552-865A-162D4FE395E6}" destId="{187CE238-16CD-49EC-AC06-BFCBA258E305}" srcOrd="3" destOrd="0" parTransId="{57ECE600-5D12-4300-A02F-A63AD6769867}" sibTransId="{B7A34D83-42E7-4650-962C-4E324DD510C5}"/>
    <dgm:cxn modelId="{77453E1E-1DF5-4778-A76D-658E841A1CCD}" srcId="{072F49C1-EE9D-4552-865A-162D4FE395E6}" destId="{D983B3D8-BCEA-4D83-BED3-9D05F2F29042}" srcOrd="4" destOrd="0" parTransId="{6E048B7D-218B-49FD-A0BF-FA7281002EE8}" sibTransId="{F4BD29A4-4E53-44C7-9D92-12CDBC1084DE}"/>
    <dgm:cxn modelId="{F4AEB7FB-F139-46EF-830F-BB3A5C928933}" type="presOf" srcId="{02FFD7EC-D604-4E04-B255-AA0F1B595E76}" destId="{047E1B79-4820-4185-A60D-FA5C4774F8DF}" srcOrd="0" destOrd="0" presId="urn:microsoft.com/office/officeart/2008/layout/VerticalCurvedList"/>
    <dgm:cxn modelId="{C0916F9B-944C-4E32-BC48-1499369B242B}" srcId="{072F49C1-EE9D-4552-865A-162D4FE395E6}" destId="{8E4F5521-A08D-4289-BCA6-8EB16EC55B83}" srcOrd="2" destOrd="0" parTransId="{C2C3D272-A1CD-4BB1-8891-0CC5D13119A0}" sibTransId="{0DF12509-EDFB-4C26-84FD-986A5DAA734B}"/>
    <dgm:cxn modelId="{1D5C1F97-EF63-4DD9-9A30-A59FB6E55DA1}" type="presOf" srcId="{8E4F5521-A08D-4289-BCA6-8EB16EC55B83}" destId="{BF633132-755F-4CD1-9D98-ED9582F2B7F7}" srcOrd="0" destOrd="0" presId="urn:microsoft.com/office/officeart/2008/layout/VerticalCurvedList"/>
    <dgm:cxn modelId="{8AB6216E-C94D-4435-9209-894BE59454B6}" srcId="{072F49C1-EE9D-4552-865A-162D4FE395E6}" destId="{68E38912-4953-4B81-863B-731497C85807}" srcOrd="0" destOrd="0" parTransId="{3DCA42CB-B589-4D4D-8A8F-AF4803B31CF9}" sibTransId="{8491FB6A-CFC2-47A6-94CC-1E0E3B059027}"/>
    <dgm:cxn modelId="{B5A748CF-D29B-46C7-B124-FE2AB73DFC35}" type="presOf" srcId="{072F49C1-EE9D-4552-865A-162D4FE395E6}" destId="{AD88E354-D691-4E71-8CEA-8B9B0F3DF8E0}" srcOrd="0" destOrd="0" presId="urn:microsoft.com/office/officeart/2008/layout/VerticalCurvedList"/>
    <dgm:cxn modelId="{EC2FC2AA-826E-4802-9982-2F62D73C86E6}" type="presOf" srcId="{187CE238-16CD-49EC-AC06-BFCBA258E305}" destId="{0B244E60-D681-4A72-A13B-59E4B44B7846}" srcOrd="0" destOrd="0" presId="urn:microsoft.com/office/officeart/2008/layout/VerticalCurvedList"/>
    <dgm:cxn modelId="{A8D86916-E573-448F-8DF3-B3CF37F0C27A}" type="presOf" srcId="{68E38912-4953-4B81-863B-731497C85807}" destId="{5548EE6E-8B59-47CB-A396-2F33D920D74D}" srcOrd="0" destOrd="0" presId="urn:microsoft.com/office/officeart/2008/layout/VerticalCurvedList"/>
    <dgm:cxn modelId="{1ECC4366-8E47-497A-B6BA-663E80E1C1E9}" type="presOf" srcId="{8491FB6A-CFC2-47A6-94CC-1E0E3B059027}" destId="{6C833E79-02BB-4334-A1F6-30C5B9887104}" srcOrd="0" destOrd="0" presId="urn:microsoft.com/office/officeart/2008/layout/VerticalCurvedList"/>
    <dgm:cxn modelId="{D280F716-6437-4360-83AD-DBE8730A7BD5}" type="presOf" srcId="{D983B3D8-BCEA-4D83-BED3-9D05F2F29042}" destId="{58910162-14B4-45D4-B2F2-B8A2D1EEC194}" srcOrd="0" destOrd="0" presId="urn:microsoft.com/office/officeart/2008/layout/VerticalCurvedList"/>
    <dgm:cxn modelId="{ED9BA369-3877-429B-85A2-ED36E72419F3}" type="presParOf" srcId="{AD88E354-D691-4E71-8CEA-8B9B0F3DF8E0}" destId="{1C61ED2C-BD1B-4893-BA62-5A38A989852C}" srcOrd="0" destOrd="0" presId="urn:microsoft.com/office/officeart/2008/layout/VerticalCurvedList"/>
    <dgm:cxn modelId="{3DC1FEE5-78DC-4066-A8A2-A14338398599}" type="presParOf" srcId="{1C61ED2C-BD1B-4893-BA62-5A38A989852C}" destId="{9A016FF5-4EB9-4890-BEEF-FD9F8A448107}" srcOrd="0" destOrd="0" presId="urn:microsoft.com/office/officeart/2008/layout/VerticalCurvedList"/>
    <dgm:cxn modelId="{829242BD-6FE3-426F-9432-1B0F668527C8}" type="presParOf" srcId="{9A016FF5-4EB9-4890-BEEF-FD9F8A448107}" destId="{A355985E-D1C5-42CC-8F15-B3651E779B29}" srcOrd="0" destOrd="0" presId="urn:microsoft.com/office/officeart/2008/layout/VerticalCurvedList"/>
    <dgm:cxn modelId="{7B74C6E2-31B2-4BA4-A031-77E0E8E9A008}" type="presParOf" srcId="{9A016FF5-4EB9-4890-BEEF-FD9F8A448107}" destId="{6C833E79-02BB-4334-A1F6-30C5B9887104}" srcOrd="1" destOrd="0" presId="urn:microsoft.com/office/officeart/2008/layout/VerticalCurvedList"/>
    <dgm:cxn modelId="{010C3571-14D2-4F21-B4AB-D623225AE783}" type="presParOf" srcId="{9A016FF5-4EB9-4890-BEEF-FD9F8A448107}" destId="{F6EC8D6D-0C1B-4059-AF24-AC6C507BF644}" srcOrd="2" destOrd="0" presId="urn:microsoft.com/office/officeart/2008/layout/VerticalCurvedList"/>
    <dgm:cxn modelId="{5FD26694-1CC3-4909-BD3D-4C00415FEEDE}" type="presParOf" srcId="{9A016FF5-4EB9-4890-BEEF-FD9F8A448107}" destId="{DE1550FE-79F3-4169-BCA1-E54730E08F3D}" srcOrd="3" destOrd="0" presId="urn:microsoft.com/office/officeart/2008/layout/VerticalCurvedList"/>
    <dgm:cxn modelId="{DAA7BD52-295D-44C5-9006-F4B4EDBCB32D}" type="presParOf" srcId="{1C61ED2C-BD1B-4893-BA62-5A38A989852C}" destId="{5548EE6E-8B59-47CB-A396-2F33D920D74D}" srcOrd="1" destOrd="0" presId="urn:microsoft.com/office/officeart/2008/layout/VerticalCurvedList"/>
    <dgm:cxn modelId="{02A8CE3D-7282-47EC-AC4C-676B100F6DFA}" type="presParOf" srcId="{1C61ED2C-BD1B-4893-BA62-5A38A989852C}" destId="{2124EB75-C1AE-4FB5-BA5A-327433822F03}" srcOrd="2" destOrd="0" presId="urn:microsoft.com/office/officeart/2008/layout/VerticalCurvedList"/>
    <dgm:cxn modelId="{A64C3DF3-9DE0-4F1B-A8AC-084CE5DFC25A}" type="presParOf" srcId="{2124EB75-C1AE-4FB5-BA5A-327433822F03}" destId="{D768189A-B9BF-437E-8EE6-3851516314CC}" srcOrd="0" destOrd="0" presId="urn:microsoft.com/office/officeart/2008/layout/VerticalCurvedList"/>
    <dgm:cxn modelId="{F51D25A6-F56B-4C8A-BC57-22EC517B6753}" type="presParOf" srcId="{1C61ED2C-BD1B-4893-BA62-5A38A989852C}" destId="{047E1B79-4820-4185-A60D-FA5C4774F8DF}" srcOrd="3" destOrd="0" presId="urn:microsoft.com/office/officeart/2008/layout/VerticalCurvedList"/>
    <dgm:cxn modelId="{DF093696-6035-4272-BDBA-A15AC4E7FA1B}" type="presParOf" srcId="{1C61ED2C-BD1B-4893-BA62-5A38A989852C}" destId="{844C6F51-89C5-4003-9533-FAF64CEBFFD7}" srcOrd="4" destOrd="0" presId="urn:microsoft.com/office/officeart/2008/layout/VerticalCurvedList"/>
    <dgm:cxn modelId="{41878244-40F1-4E71-818A-835ABB04F4E8}" type="presParOf" srcId="{844C6F51-89C5-4003-9533-FAF64CEBFFD7}" destId="{3A8270F5-2AA6-428B-A89B-7C17B2FC2830}" srcOrd="0" destOrd="0" presId="urn:microsoft.com/office/officeart/2008/layout/VerticalCurvedList"/>
    <dgm:cxn modelId="{6659E8E5-A9F8-4651-9476-AEDF417DC8C8}" type="presParOf" srcId="{1C61ED2C-BD1B-4893-BA62-5A38A989852C}" destId="{BF633132-755F-4CD1-9D98-ED9582F2B7F7}" srcOrd="5" destOrd="0" presId="urn:microsoft.com/office/officeart/2008/layout/VerticalCurvedList"/>
    <dgm:cxn modelId="{EF9EE962-D04B-415F-8CBD-5F064600BF28}" type="presParOf" srcId="{1C61ED2C-BD1B-4893-BA62-5A38A989852C}" destId="{A4E77217-6D60-4393-990B-743ED5F3B68A}" srcOrd="6" destOrd="0" presId="urn:microsoft.com/office/officeart/2008/layout/VerticalCurvedList"/>
    <dgm:cxn modelId="{6AFEECB0-E8AB-451A-A072-74022D3A3CF9}" type="presParOf" srcId="{A4E77217-6D60-4393-990B-743ED5F3B68A}" destId="{3154B00F-3A9E-4CC2-9FDC-1D0CFD6C6983}" srcOrd="0" destOrd="0" presId="urn:microsoft.com/office/officeart/2008/layout/VerticalCurvedList"/>
    <dgm:cxn modelId="{BD9C1DB0-E4D7-42BE-9FCB-136FD01E5C70}" type="presParOf" srcId="{1C61ED2C-BD1B-4893-BA62-5A38A989852C}" destId="{0B244E60-D681-4A72-A13B-59E4B44B7846}" srcOrd="7" destOrd="0" presId="urn:microsoft.com/office/officeart/2008/layout/VerticalCurvedList"/>
    <dgm:cxn modelId="{51C9A6DD-D7B9-4B6B-B5AE-45E7A0F334C2}" type="presParOf" srcId="{1C61ED2C-BD1B-4893-BA62-5A38A989852C}" destId="{18F7AC14-8E76-4B87-9D96-E88BA53632CF}" srcOrd="8" destOrd="0" presId="urn:microsoft.com/office/officeart/2008/layout/VerticalCurvedList"/>
    <dgm:cxn modelId="{DFA23434-B3F2-4E4C-938C-CAB87C5AF773}" type="presParOf" srcId="{18F7AC14-8E76-4B87-9D96-E88BA53632CF}" destId="{14CC5C96-5353-404E-9C7C-471554D372EB}" srcOrd="0" destOrd="0" presId="urn:microsoft.com/office/officeart/2008/layout/VerticalCurvedList"/>
    <dgm:cxn modelId="{892E30C6-CBFA-4EE1-B58B-9BDA1B184A0B}" type="presParOf" srcId="{1C61ED2C-BD1B-4893-BA62-5A38A989852C}" destId="{58910162-14B4-45D4-B2F2-B8A2D1EEC194}" srcOrd="9" destOrd="0" presId="urn:microsoft.com/office/officeart/2008/layout/VerticalCurvedList"/>
    <dgm:cxn modelId="{12F0CC62-2200-4440-88B6-6D757CE2A373}" type="presParOf" srcId="{1C61ED2C-BD1B-4893-BA62-5A38A989852C}" destId="{C5AA53AE-8412-4537-B4BA-B8A3D7FA7AFF}" srcOrd="10" destOrd="0" presId="urn:microsoft.com/office/officeart/2008/layout/VerticalCurvedList"/>
    <dgm:cxn modelId="{2A342CFF-443B-456A-8F51-43E2E6DC465D}" type="presParOf" srcId="{C5AA53AE-8412-4537-B4BA-B8A3D7FA7AFF}" destId="{5A49D8A6-97EB-4C26-92DC-0DA64C85B243}"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F18061-2E8A-4AB0-8C1F-2FBD678F49D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10ACB16F-2467-40A8-8105-F61E491C30B4}">
      <dgm:prSet phldrT="[文本]" custT="1"/>
      <dgm:spPr/>
      <dgm:t>
        <a:bodyPr/>
        <a:lstStyle/>
        <a:p>
          <a:r>
            <a:rPr lang="zh-CN" altLang="en-US" sz="2000" b="0" dirty="0">
              <a:latin typeface="微软雅黑" pitchFamily="34" charset="-122"/>
              <a:ea typeface="微软雅黑" pitchFamily="34" charset="-122"/>
            </a:rPr>
            <a:t>隐藏源地址，所以攻击可以在无任何法律论据的情况下入侵；</a:t>
          </a:r>
          <a:endParaRPr lang="zh-CN" altLang="en-US" sz="2000" b="0" dirty="0"/>
        </a:p>
      </dgm:t>
    </dgm:pt>
    <dgm:pt modelId="{1AFAE825-696B-49D2-967D-746C591FFE4D}" type="parTrans" cxnId="{B3068BD7-AEAC-42CC-861D-D3EF7CDCFFAF}">
      <dgm:prSet/>
      <dgm:spPr/>
      <dgm:t>
        <a:bodyPr/>
        <a:lstStyle/>
        <a:p>
          <a:endParaRPr lang="zh-CN" altLang="en-US"/>
        </a:p>
      </dgm:t>
    </dgm:pt>
    <dgm:pt modelId="{DABC9F53-2B66-4B81-AD8B-CB6827CAE5A4}" type="sibTrans" cxnId="{B3068BD7-AEAC-42CC-861D-D3EF7CDCFFAF}">
      <dgm:prSet/>
      <dgm:spPr/>
      <dgm:t>
        <a:bodyPr/>
        <a:lstStyle/>
        <a:p>
          <a:endParaRPr lang="zh-CN" altLang="en-US"/>
        </a:p>
      </dgm:t>
    </dgm:pt>
    <dgm:pt modelId="{86F7C0DD-AEFC-4FFB-B9D4-2C738B97887F}">
      <dgm:prSet phldrT="[文本]" custT="1"/>
      <dgm:spPr/>
      <dgm:t>
        <a:bodyPr/>
        <a:lstStyle/>
        <a:p>
          <a:r>
            <a:rPr lang="zh-CN" altLang="en-US" sz="2000" b="0" dirty="0">
              <a:latin typeface="微软雅黑" pitchFamily="34" charset="-122"/>
              <a:ea typeface="微软雅黑" pitchFamily="34" charset="-122"/>
            </a:rPr>
            <a:t>通过冒充一个代理的源地址来掩盖实际的攻击地址；</a:t>
          </a:r>
          <a:endParaRPr lang="zh-CN" altLang="en-US" sz="2000" b="0" dirty="0"/>
        </a:p>
      </dgm:t>
    </dgm:pt>
    <dgm:pt modelId="{E1DD7A99-79D1-46DE-8CF7-781444E584E0}" type="parTrans" cxnId="{9612DCB1-C235-4DE4-982B-340AD0DA37A5}">
      <dgm:prSet/>
      <dgm:spPr/>
      <dgm:t>
        <a:bodyPr/>
        <a:lstStyle/>
        <a:p>
          <a:endParaRPr lang="zh-CN" altLang="en-US"/>
        </a:p>
      </dgm:t>
    </dgm:pt>
    <dgm:pt modelId="{5DBB3F1B-01D5-49FB-A4B3-2BCCF6B90F74}" type="sibTrans" cxnId="{9612DCB1-C235-4DE4-982B-340AD0DA37A5}">
      <dgm:prSet/>
      <dgm:spPr/>
      <dgm:t>
        <a:bodyPr/>
        <a:lstStyle/>
        <a:p>
          <a:endParaRPr lang="zh-CN" altLang="en-US"/>
        </a:p>
      </dgm:t>
    </dgm:pt>
    <dgm:pt modelId="{4B311B8C-8BF5-48E4-BF4F-AACADB2FDD55}">
      <dgm:prSet phldrT="[文本]" custT="1"/>
      <dgm:spPr/>
      <dgm:t>
        <a:bodyPr/>
        <a:lstStyle/>
        <a:p>
          <a:r>
            <a:rPr lang="zh-CN" altLang="en-US" sz="2000" b="0" dirty="0">
              <a:latin typeface="微软雅黑" pitchFamily="34" charset="-122"/>
              <a:ea typeface="微软雅黑" pitchFamily="34" charset="-122"/>
            </a:rPr>
            <a:t>远程访问内网和其他通常禁止访问的网页资源；</a:t>
          </a:r>
          <a:endParaRPr lang="zh-CN" altLang="en-US" sz="2000" b="0" dirty="0"/>
        </a:p>
      </dgm:t>
    </dgm:pt>
    <dgm:pt modelId="{A3ECE0B3-FC4A-4C6F-93FA-E8F7C59C152D}" type="parTrans" cxnId="{23DE335B-30E6-41C0-A44F-1FF0D5C400A9}">
      <dgm:prSet/>
      <dgm:spPr/>
      <dgm:t>
        <a:bodyPr/>
        <a:lstStyle/>
        <a:p>
          <a:endParaRPr lang="zh-CN" altLang="en-US"/>
        </a:p>
      </dgm:t>
    </dgm:pt>
    <dgm:pt modelId="{D1EF5514-CFF4-4646-BBBE-5F30F3ECC583}" type="sibTrans" cxnId="{23DE335B-30E6-41C0-A44F-1FF0D5C400A9}">
      <dgm:prSet/>
      <dgm:spPr/>
      <dgm:t>
        <a:bodyPr/>
        <a:lstStyle/>
        <a:p>
          <a:endParaRPr lang="zh-CN" altLang="en-US"/>
        </a:p>
      </dgm:t>
    </dgm:pt>
    <dgm:pt modelId="{F9985BD2-E767-4C2F-967E-4284C24424C2}">
      <dgm:prSet phldrT="[文本]" custT="1"/>
      <dgm:spPr/>
      <dgm:t>
        <a:bodyPr/>
        <a:lstStyle/>
        <a:p>
          <a:r>
            <a:rPr lang="zh-CN" altLang="en-US" sz="2000" b="0" dirty="0">
              <a:latin typeface="微软雅黑" pitchFamily="34" charset="-122"/>
              <a:ea typeface="微软雅黑" pitchFamily="34" charset="-122"/>
            </a:rPr>
            <a:t>攻击者将多个代理服务器链接起来以避免被探测到。</a:t>
          </a:r>
          <a:endParaRPr lang="zh-CN" altLang="en-US" sz="2000" b="0" dirty="0"/>
        </a:p>
      </dgm:t>
    </dgm:pt>
    <dgm:pt modelId="{7D3FBCB6-B5D9-4DA5-A473-EBB67B22C14B}" type="parTrans" cxnId="{F5A6D5D5-BA94-4F6B-B743-92F403F56EED}">
      <dgm:prSet/>
      <dgm:spPr/>
      <dgm:t>
        <a:bodyPr/>
        <a:lstStyle/>
        <a:p>
          <a:endParaRPr lang="zh-CN" altLang="en-US"/>
        </a:p>
      </dgm:t>
    </dgm:pt>
    <dgm:pt modelId="{8A7F221E-8BF6-4F5D-9E35-BBFB310E6ADE}" type="sibTrans" cxnId="{F5A6D5D5-BA94-4F6B-B743-92F403F56EED}">
      <dgm:prSet/>
      <dgm:spPr/>
      <dgm:t>
        <a:bodyPr/>
        <a:lstStyle/>
        <a:p>
          <a:endParaRPr lang="zh-CN" altLang="en-US"/>
        </a:p>
      </dgm:t>
    </dgm:pt>
    <dgm:pt modelId="{DF5410B5-021B-429E-BE66-B6779B84D65D}">
      <dgm:prSet phldrT="[文本]" custT="1"/>
      <dgm:spPr/>
      <dgm:t>
        <a:bodyPr/>
        <a:lstStyle/>
        <a:p>
          <a:r>
            <a:rPr lang="zh-CN" altLang="en-US" sz="2000" b="0" dirty="0">
              <a:latin typeface="微软雅黑" pitchFamily="34" charset="-122"/>
              <a:ea typeface="微软雅黑" pitchFamily="34" charset="-122"/>
            </a:rPr>
            <a:t>拦截所有攻击者发送的请求并将其它们转换为第三个目标，因此受害者将只能识别代理服务器地址；</a:t>
          </a:r>
          <a:endParaRPr lang="zh-CN" altLang="en-US" sz="2000" b="0" dirty="0"/>
        </a:p>
      </dgm:t>
    </dgm:pt>
    <dgm:pt modelId="{5C32E018-56C6-4E66-8D21-FCB34245F57C}" type="parTrans" cxnId="{B3BD462F-3679-4811-A376-7FB086779DB8}">
      <dgm:prSet/>
      <dgm:spPr/>
      <dgm:t>
        <a:bodyPr/>
        <a:lstStyle/>
        <a:p>
          <a:endParaRPr lang="zh-CN" altLang="en-US"/>
        </a:p>
      </dgm:t>
    </dgm:pt>
    <dgm:pt modelId="{A6B2EF1F-BB0E-466A-8438-693C8B1E6633}" type="sibTrans" cxnId="{B3BD462F-3679-4811-A376-7FB086779DB8}">
      <dgm:prSet/>
      <dgm:spPr/>
      <dgm:t>
        <a:bodyPr/>
        <a:lstStyle/>
        <a:p>
          <a:endParaRPr lang="zh-CN" altLang="en-US"/>
        </a:p>
      </dgm:t>
    </dgm:pt>
    <dgm:pt modelId="{926BBC85-D91F-4114-8C9B-C941F06D8460}" type="pres">
      <dgm:prSet presAssocID="{43F18061-2E8A-4AB0-8C1F-2FBD678F49DB}" presName="Name0" presStyleCnt="0">
        <dgm:presLayoutVars>
          <dgm:chMax val="7"/>
          <dgm:chPref val="7"/>
          <dgm:dir/>
        </dgm:presLayoutVars>
      </dgm:prSet>
      <dgm:spPr/>
      <dgm:t>
        <a:bodyPr/>
        <a:lstStyle/>
        <a:p>
          <a:endParaRPr lang="zh-CN" altLang="en-US"/>
        </a:p>
      </dgm:t>
    </dgm:pt>
    <dgm:pt modelId="{699AFCB4-DE4F-4F20-9356-BFEADC78402F}" type="pres">
      <dgm:prSet presAssocID="{43F18061-2E8A-4AB0-8C1F-2FBD678F49DB}" presName="Name1" presStyleCnt="0"/>
      <dgm:spPr/>
    </dgm:pt>
    <dgm:pt modelId="{F92CD172-5537-4AE0-BDB5-084F332C766C}" type="pres">
      <dgm:prSet presAssocID="{43F18061-2E8A-4AB0-8C1F-2FBD678F49DB}" presName="cycle" presStyleCnt="0"/>
      <dgm:spPr/>
    </dgm:pt>
    <dgm:pt modelId="{9B044577-94A2-4602-9425-4EB0E2088547}" type="pres">
      <dgm:prSet presAssocID="{43F18061-2E8A-4AB0-8C1F-2FBD678F49DB}" presName="srcNode" presStyleLbl="node1" presStyleIdx="0" presStyleCnt="5"/>
      <dgm:spPr/>
    </dgm:pt>
    <dgm:pt modelId="{B6F86082-E1EC-43FA-B626-93C72E6C21B7}" type="pres">
      <dgm:prSet presAssocID="{43F18061-2E8A-4AB0-8C1F-2FBD678F49DB}" presName="conn" presStyleLbl="parChTrans1D2" presStyleIdx="0" presStyleCnt="1"/>
      <dgm:spPr/>
      <dgm:t>
        <a:bodyPr/>
        <a:lstStyle/>
        <a:p>
          <a:endParaRPr lang="zh-CN" altLang="en-US"/>
        </a:p>
      </dgm:t>
    </dgm:pt>
    <dgm:pt modelId="{A9527CE9-7DBB-4D56-9C57-BC1A08AA3E94}" type="pres">
      <dgm:prSet presAssocID="{43F18061-2E8A-4AB0-8C1F-2FBD678F49DB}" presName="extraNode" presStyleLbl="node1" presStyleIdx="0" presStyleCnt="5"/>
      <dgm:spPr/>
    </dgm:pt>
    <dgm:pt modelId="{25E3B17D-B177-4C89-A14A-5135E31C83BB}" type="pres">
      <dgm:prSet presAssocID="{43F18061-2E8A-4AB0-8C1F-2FBD678F49DB}" presName="dstNode" presStyleLbl="node1" presStyleIdx="0" presStyleCnt="5"/>
      <dgm:spPr/>
    </dgm:pt>
    <dgm:pt modelId="{AE18B009-1B5C-4E1F-AA13-F63A828DA419}" type="pres">
      <dgm:prSet presAssocID="{10ACB16F-2467-40A8-8105-F61E491C30B4}" presName="text_1" presStyleLbl="node1" presStyleIdx="0" presStyleCnt="5">
        <dgm:presLayoutVars>
          <dgm:bulletEnabled val="1"/>
        </dgm:presLayoutVars>
      </dgm:prSet>
      <dgm:spPr/>
      <dgm:t>
        <a:bodyPr/>
        <a:lstStyle/>
        <a:p>
          <a:endParaRPr lang="zh-CN" altLang="en-US"/>
        </a:p>
      </dgm:t>
    </dgm:pt>
    <dgm:pt modelId="{D361451B-8B13-43E5-962F-02B7440BB53F}" type="pres">
      <dgm:prSet presAssocID="{10ACB16F-2467-40A8-8105-F61E491C30B4}" presName="accent_1" presStyleCnt="0"/>
      <dgm:spPr/>
    </dgm:pt>
    <dgm:pt modelId="{C1BA14F6-C7D1-4871-9B86-290C121168B3}" type="pres">
      <dgm:prSet presAssocID="{10ACB16F-2467-40A8-8105-F61E491C30B4}" presName="accentRepeatNode" presStyleLbl="solidFgAcc1" presStyleIdx="0" presStyleCnt="5"/>
      <dgm:spPr/>
    </dgm:pt>
    <dgm:pt modelId="{E9170E40-C02C-453F-996B-34072EA5A5D1}" type="pres">
      <dgm:prSet presAssocID="{86F7C0DD-AEFC-4FFB-B9D4-2C738B97887F}" presName="text_2" presStyleLbl="node1" presStyleIdx="1" presStyleCnt="5">
        <dgm:presLayoutVars>
          <dgm:bulletEnabled val="1"/>
        </dgm:presLayoutVars>
      </dgm:prSet>
      <dgm:spPr/>
      <dgm:t>
        <a:bodyPr/>
        <a:lstStyle/>
        <a:p>
          <a:endParaRPr lang="zh-CN" altLang="en-US"/>
        </a:p>
      </dgm:t>
    </dgm:pt>
    <dgm:pt modelId="{9AE4D606-F431-4E21-B20E-408A2877A175}" type="pres">
      <dgm:prSet presAssocID="{86F7C0DD-AEFC-4FFB-B9D4-2C738B97887F}" presName="accent_2" presStyleCnt="0"/>
      <dgm:spPr/>
    </dgm:pt>
    <dgm:pt modelId="{524CFC37-CF88-4984-BC5F-563C3A1CE8D9}" type="pres">
      <dgm:prSet presAssocID="{86F7C0DD-AEFC-4FFB-B9D4-2C738B97887F}" presName="accentRepeatNode" presStyleLbl="solidFgAcc1" presStyleIdx="1" presStyleCnt="5"/>
      <dgm:spPr/>
    </dgm:pt>
    <dgm:pt modelId="{264ABEF2-CB72-4F1C-B793-DEDF28021D4F}" type="pres">
      <dgm:prSet presAssocID="{4B311B8C-8BF5-48E4-BF4F-AACADB2FDD55}" presName="text_3" presStyleLbl="node1" presStyleIdx="2" presStyleCnt="5">
        <dgm:presLayoutVars>
          <dgm:bulletEnabled val="1"/>
        </dgm:presLayoutVars>
      </dgm:prSet>
      <dgm:spPr/>
      <dgm:t>
        <a:bodyPr/>
        <a:lstStyle/>
        <a:p>
          <a:endParaRPr lang="zh-CN" altLang="en-US"/>
        </a:p>
      </dgm:t>
    </dgm:pt>
    <dgm:pt modelId="{97BDBD14-7827-47AE-9299-2D8EABB76C2F}" type="pres">
      <dgm:prSet presAssocID="{4B311B8C-8BF5-48E4-BF4F-AACADB2FDD55}" presName="accent_3" presStyleCnt="0"/>
      <dgm:spPr/>
    </dgm:pt>
    <dgm:pt modelId="{5080BE29-C7D6-495B-A7A4-EC6FA61CA882}" type="pres">
      <dgm:prSet presAssocID="{4B311B8C-8BF5-48E4-BF4F-AACADB2FDD55}" presName="accentRepeatNode" presStyleLbl="solidFgAcc1" presStyleIdx="2" presStyleCnt="5"/>
      <dgm:spPr/>
    </dgm:pt>
    <dgm:pt modelId="{F99290A9-3C93-40ED-8157-AA91F48D2E0D}" type="pres">
      <dgm:prSet presAssocID="{DF5410B5-021B-429E-BE66-B6779B84D65D}" presName="text_4" presStyleLbl="node1" presStyleIdx="3" presStyleCnt="5">
        <dgm:presLayoutVars>
          <dgm:bulletEnabled val="1"/>
        </dgm:presLayoutVars>
      </dgm:prSet>
      <dgm:spPr/>
      <dgm:t>
        <a:bodyPr/>
        <a:lstStyle/>
        <a:p>
          <a:endParaRPr lang="zh-CN" altLang="en-US"/>
        </a:p>
      </dgm:t>
    </dgm:pt>
    <dgm:pt modelId="{926D9218-71E6-44CE-8357-319A93ACA713}" type="pres">
      <dgm:prSet presAssocID="{DF5410B5-021B-429E-BE66-B6779B84D65D}" presName="accent_4" presStyleCnt="0"/>
      <dgm:spPr/>
    </dgm:pt>
    <dgm:pt modelId="{768BAF5B-EFF4-469D-9108-186E05EB3715}" type="pres">
      <dgm:prSet presAssocID="{DF5410B5-021B-429E-BE66-B6779B84D65D}" presName="accentRepeatNode" presStyleLbl="solidFgAcc1" presStyleIdx="3" presStyleCnt="5"/>
      <dgm:spPr/>
    </dgm:pt>
    <dgm:pt modelId="{26352445-FEC2-4369-BABA-15293A465AF0}" type="pres">
      <dgm:prSet presAssocID="{F9985BD2-E767-4C2F-967E-4284C24424C2}" presName="text_5" presStyleLbl="node1" presStyleIdx="4" presStyleCnt="5">
        <dgm:presLayoutVars>
          <dgm:bulletEnabled val="1"/>
        </dgm:presLayoutVars>
      </dgm:prSet>
      <dgm:spPr/>
      <dgm:t>
        <a:bodyPr/>
        <a:lstStyle/>
        <a:p>
          <a:endParaRPr lang="zh-CN" altLang="en-US"/>
        </a:p>
      </dgm:t>
    </dgm:pt>
    <dgm:pt modelId="{7105193C-6E8D-4EEC-8B2F-73B79EF122C9}" type="pres">
      <dgm:prSet presAssocID="{F9985BD2-E767-4C2F-967E-4284C24424C2}" presName="accent_5" presStyleCnt="0"/>
      <dgm:spPr/>
    </dgm:pt>
    <dgm:pt modelId="{4CA7D95B-66A1-4904-980F-B0ABC8577359}" type="pres">
      <dgm:prSet presAssocID="{F9985BD2-E767-4C2F-967E-4284C24424C2}" presName="accentRepeatNode" presStyleLbl="solidFgAcc1" presStyleIdx="4" presStyleCnt="5"/>
      <dgm:spPr/>
    </dgm:pt>
  </dgm:ptLst>
  <dgm:cxnLst>
    <dgm:cxn modelId="{B3BD462F-3679-4811-A376-7FB086779DB8}" srcId="{43F18061-2E8A-4AB0-8C1F-2FBD678F49DB}" destId="{DF5410B5-021B-429E-BE66-B6779B84D65D}" srcOrd="3" destOrd="0" parTransId="{5C32E018-56C6-4E66-8D21-FCB34245F57C}" sibTransId="{A6B2EF1F-BB0E-466A-8438-693C8B1E6633}"/>
    <dgm:cxn modelId="{B390099D-F393-4D59-9B19-6DBB70DB0686}" type="presOf" srcId="{86F7C0DD-AEFC-4FFB-B9D4-2C738B97887F}" destId="{E9170E40-C02C-453F-996B-34072EA5A5D1}" srcOrd="0" destOrd="0" presId="urn:microsoft.com/office/officeart/2008/layout/VerticalCurvedList"/>
    <dgm:cxn modelId="{275C313D-35B7-4B37-B9EF-7C1187EE9220}" type="presOf" srcId="{10ACB16F-2467-40A8-8105-F61E491C30B4}" destId="{AE18B009-1B5C-4E1F-AA13-F63A828DA419}" srcOrd="0" destOrd="0" presId="urn:microsoft.com/office/officeart/2008/layout/VerticalCurvedList"/>
    <dgm:cxn modelId="{3D9DCFFC-A155-463A-B9AE-0E81E7CE818A}" type="presOf" srcId="{DABC9F53-2B66-4B81-AD8B-CB6827CAE5A4}" destId="{B6F86082-E1EC-43FA-B626-93C72E6C21B7}" srcOrd="0" destOrd="0" presId="urn:microsoft.com/office/officeart/2008/layout/VerticalCurvedList"/>
    <dgm:cxn modelId="{02E3804D-CD31-4EB5-A62B-2DDAC942560A}" type="presOf" srcId="{43F18061-2E8A-4AB0-8C1F-2FBD678F49DB}" destId="{926BBC85-D91F-4114-8C9B-C941F06D8460}" srcOrd="0" destOrd="0" presId="urn:microsoft.com/office/officeart/2008/layout/VerticalCurvedList"/>
    <dgm:cxn modelId="{9612DCB1-C235-4DE4-982B-340AD0DA37A5}" srcId="{43F18061-2E8A-4AB0-8C1F-2FBD678F49DB}" destId="{86F7C0DD-AEFC-4FFB-B9D4-2C738B97887F}" srcOrd="1" destOrd="0" parTransId="{E1DD7A99-79D1-46DE-8CF7-781444E584E0}" sibTransId="{5DBB3F1B-01D5-49FB-A4B3-2BCCF6B90F74}"/>
    <dgm:cxn modelId="{18B880D5-BFEA-4BF4-B627-AE6893404271}" type="presOf" srcId="{DF5410B5-021B-429E-BE66-B6779B84D65D}" destId="{F99290A9-3C93-40ED-8157-AA91F48D2E0D}" srcOrd="0" destOrd="0" presId="urn:microsoft.com/office/officeart/2008/layout/VerticalCurvedList"/>
    <dgm:cxn modelId="{B3068BD7-AEAC-42CC-861D-D3EF7CDCFFAF}" srcId="{43F18061-2E8A-4AB0-8C1F-2FBD678F49DB}" destId="{10ACB16F-2467-40A8-8105-F61E491C30B4}" srcOrd="0" destOrd="0" parTransId="{1AFAE825-696B-49D2-967D-746C591FFE4D}" sibTransId="{DABC9F53-2B66-4B81-AD8B-CB6827CAE5A4}"/>
    <dgm:cxn modelId="{23DE335B-30E6-41C0-A44F-1FF0D5C400A9}" srcId="{43F18061-2E8A-4AB0-8C1F-2FBD678F49DB}" destId="{4B311B8C-8BF5-48E4-BF4F-AACADB2FDD55}" srcOrd="2" destOrd="0" parTransId="{A3ECE0B3-FC4A-4C6F-93FA-E8F7C59C152D}" sibTransId="{D1EF5514-CFF4-4646-BBBE-5F30F3ECC583}"/>
    <dgm:cxn modelId="{074AF040-FCC6-4BA1-8D85-8C95D1854BBB}" type="presOf" srcId="{F9985BD2-E767-4C2F-967E-4284C24424C2}" destId="{26352445-FEC2-4369-BABA-15293A465AF0}" srcOrd="0" destOrd="0" presId="urn:microsoft.com/office/officeart/2008/layout/VerticalCurvedList"/>
    <dgm:cxn modelId="{F5A6D5D5-BA94-4F6B-B743-92F403F56EED}" srcId="{43F18061-2E8A-4AB0-8C1F-2FBD678F49DB}" destId="{F9985BD2-E767-4C2F-967E-4284C24424C2}" srcOrd="4" destOrd="0" parTransId="{7D3FBCB6-B5D9-4DA5-A473-EBB67B22C14B}" sibTransId="{8A7F221E-8BF6-4F5D-9E35-BBFB310E6ADE}"/>
    <dgm:cxn modelId="{6BE252C8-183E-41B6-87FF-FF8C751628FF}" type="presOf" srcId="{4B311B8C-8BF5-48E4-BF4F-AACADB2FDD55}" destId="{264ABEF2-CB72-4F1C-B793-DEDF28021D4F}" srcOrd="0" destOrd="0" presId="urn:microsoft.com/office/officeart/2008/layout/VerticalCurvedList"/>
    <dgm:cxn modelId="{AD21FEFE-14EF-413A-8975-2E3CEA407786}" type="presParOf" srcId="{926BBC85-D91F-4114-8C9B-C941F06D8460}" destId="{699AFCB4-DE4F-4F20-9356-BFEADC78402F}" srcOrd="0" destOrd="0" presId="urn:microsoft.com/office/officeart/2008/layout/VerticalCurvedList"/>
    <dgm:cxn modelId="{97F3D157-0006-49C4-9D16-A69FC18EA068}" type="presParOf" srcId="{699AFCB4-DE4F-4F20-9356-BFEADC78402F}" destId="{F92CD172-5537-4AE0-BDB5-084F332C766C}" srcOrd="0" destOrd="0" presId="urn:microsoft.com/office/officeart/2008/layout/VerticalCurvedList"/>
    <dgm:cxn modelId="{AF314654-8647-4A3A-8B73-5B136974194C}" type="presParOf" srcId="{F92CD172-5537-4AE0-BDB5-084F332C766C}" destId="{9B044577-94A2-4602-9425-4EB0E2088547}" srcOrd="0" destOrd="0" presId="urn:microsoft.com/office/officeart/2008/layout/VerticalCurvedList"/>
    <dgm:cxn modelId="{E086669C-C764-455D-A6BC-F6DE7C751F1F}" type="presParOf" srcId="{F92CD172-5537-4AE0-BDB5-084F332C766C}" destId="{B6F86082-E1EC-43FA-B626-93C72E6C21B7}" srcOrd="1" destOrd="0" presId="urn:microsoft.com/office/officeart/2008/layout/VerticalCurvedList"/>
    <dgm:cxn modelId="{3BCF0902-AF52-46BA-A277-36AD45675243}" type="presParOf" srcId="{F92CD172-5537-4AE0-BDB5-084F332C766C}" destId="{A9527CE9-7DBB-4D56-9C57-BC1A08AA3E94}" srcOrd="2" destOrd="0" presId="urn:microsoft.com/office/officeart/2008/layout/VerticalCurvedList"/>
    <dgm:cxn modelId="{7B5BAC62-7B94-4435-B996-D3F497F9C6B3}" type="presParOf" srcId="{F92CD172-5537-4AE0-BDB5-084F332C766C}" destId="{25E3B17D-B177-4C89-A14A-5135E31C83BB}" srcOrd="3" destOrd="0" presId="urn:microsoft.com/office/officeart/2008/layout/VerticalCurvedList"/>
    <dgm:cxn modelId="{D61410F3-0596-4F17-8F2B-9064D92A1146}" type="presParOf" srcId="{699AFCB4-DE4F-4F20-9356-BFEADC78402F}" destId="{AE18B009-1B5C-4E1F-AA13-F63A828DA419}" srcOrd="1" destOrd="0" presId="urn:microsoft.com/office/officeart/2008/layout/VerticalCurvedList"/>
    <dgm:cxn modelId="{B2AC848D-8D36-40CC-876A-1AFA14D98036}" type="presParOf" srcId="{699AFCB4-DE4F-4F20-9356-BFEADC78402F}" destId="{D361451B-8B13-43E5-962F-02B7440BB53F}" srcOrd="2" destOrd="0" presId="urn:microsoft.com/office/officeart/2008/layout/VerticalCurvedList"/>
    <dgm:cxn modelId="{3332170E-8F5C-4768-A7AC-3723580B54F6}" type="presParOf" srcId="{D361451B-8B13-43E5-962F-02B7440BB53F}" destId="{C1BA14F6-C7D1-4871-9B86-290C121168B3}" srcOrd="0" destOrd="0" presId="urn:microsoft.com/office/officeart/2008/layout/VerticalCurvedList"/>
    <dgm:cxn modelId="{DB39119D-24B8-4DB7-83F2-A7386CDE3902}" type="presParOf" srcId="{699AFCB4-DE4F-4F20-9356-BFEADC78402F}" destId="{E9170E40-C02C-453F-996B-34072EA5A5D1}" srcOrd="3" destOrd="0" presId="urn:microsoft.com/office/officeart/2008/layout/VerticalCurvedList"/>
    <dgm:cxn modelId="{448AE7E5-6FA0-415D-B9B0-79D39D20ADB1}" type="presParOf" srcId="{699AFCB4-DE4F-4F20-9356-BFEADC78402F}" destId="{9AE4D606-F431-4E21-B20E-408A2877A175}" srcOrd="4" destOrd="0" presId="urn:microsoft.com/office/officeart/2008/layout/VerticalCurvedList"/>
    <dgm:cxn modelId="{64FBE374-93D2-48E5-87AD-5B16CCFEE08F}" type="presParOf" srcId="{9AE4D606-F431-4E21-B20E-408A2877A175}" destId="{524CFC37-CF88-4984-BC5F-563C3A1CE8D9}" srcOrd="0" destOrd="0" presId="urn:microsoft.com/office/officeart/2008/layout/VerticalCurvedList"/>
    <dgm:cxn modelId="{E959C966-2741-46BF-BE27-8C0AF323006F}" type="presParOf" srcId="{699AFCB4-DE4F-4F20-9356-BFEADC78402F}" destId="{264ABEF2-CB72-4F1C-B793-DEDF28021D4F}" srcOrd="5" destOrd="0" presId="urn:microsoft.com/office/officeart/2008/layout/VerticalCurvedList"/>
    <dgm:cxn modelId="{A16DC349-18EB-40F1-916A-3352524300B0}" type="presParOf" srcId="{699AFCB4-DE4F-4F20-9356-BFEADC78402F}" destId="{97BDBD14-7827-47AE-9299-2D8EABB76C2F}" srcOrd="6" destOrd="0" presId="urn:microsoft.com/office/officeart/2008/layout/VerticalCurvedList"/>
    <dgm:cxn modelId="{378D6FD7-7471-4585-9D93-611E026907F2}" type="presParOf" srcId="{97BDBD14-7827-47AE-9299-2D8EABB76C2F}" destId="{5080BE29-C7D6-495B-A7A4-EC6FA61CA882}" srcOrd="0" destOrd="0" presId="urn:microsoft.com/office/officeart/2008/layout/VerticalCurvedList"/>
    <dgm:cxn modelId="{7B1EA5F5-B0C2-4FA2-817C-95A8760A97DF}" type="presParOf" srcId="{699AFCB4-DE4F-4F20-9356-BFEADC78402F}" destId="{F99290A9-3C93-40ED-8157-AA91F48D2E0D}" srcOrd="7" destOrd="0" presId="urn:microsoft.com/office/officeart/2008/layout/VerticalCurvedList"/>
    <dgm:cxn modelId="{08555A2C-AB48-4875-88E6-4FC71C898ABD}" type="presParOf" srcId="{699AFCB4-DE4F-4F20-9356-BFEADC78402F}" destId="{926D9218-71E6-44CE-8357-319A93ACA713}" srcOrd="8" destOrd="0" presId="urn:microsoft.com/office/officeart/2008/layout/VerticalCurvedList"/>
    <dgm:cxn modelId="{67E2F06A-829A-4901-9792-D0F0512355AF}" type="presParOf" srcId="{926D9218-71E6-44CE-8357-319A93ACA713}" destId="{768BAF5B-EFF4-469D-9108-186E05EB3715}" srcOrd="0" destOrd="0" presId="urn:microsoft.com/office/officeart/2008/layout/VerticalCurvedList"/>
    <dgm:cxn modelId="{6DBB57CC-C678-4915-A81B-C8AE6D3D5CE9}" type="presParOf" srcId="{699AFCB4-DE4F-4F20-9356-BFEADC78402F}" destId="{26352445-FEC2-4369-BABA-15293A465AF0}" srcOrd="9" destOrd="0" presId="urn:microsoft.com/office/officeart/2008/layout/VerticalCurvedList"/>
    <dgm:cxn modelId="{CE8FDD23-BF99-407F-BE34-FD54CC43AB9A}" type="presParOf" srcId="{699AFCB4-DE4F-4F20-9356-BFEADC78402F}" destId="{7105193C-6E8D-4EEC-8B2F-73B79EF122C9}" srcOrd="10" destOrd="0" presId="urn:microsoft.com/office/officeart/2008/layout/VerticalCurvedList"/>
    <dgm:cxn modelId="{CD2E8E1D-BBBC-4E6C-BE1B-B1206FA9E983}" type="presParOf" srcId="{7105193C-6E8D-4EEC-8B2F-73B79EF122C9}" destId="{4CA7D95B-66A1-4904-980F-B0ABC8577359}"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3FB278-B13F-4DA1-A260-2DB81FE0D6D7}" type="doc">
      <dgm:prSet loTypeId="urn:microsoft.com/office/officeart/2008/layout/VerticalAccentList" loCatId="list" qsTypeId="urn:microsoft.com/office/officeart/2005/8/quickstyle/simple1" qsCatId="simple" csTypeId="urn:microsoft.com/office/officeart/2005/8/colors/accent1_3" csCatId="accent1" phldr="1"/>
      <dgm:spPr/>
      <dgm:t>
        <a:bodyPr/>
        <a:lstStyle/>
        <a:p>
          <a:endParaRPr lang="zh-CN" altLang="en-US"/>
        </a:p>
      </dgm:t>
    </dgm:pt>
    <dgm:pt modelId="{04356B46-88AF-46DE-813E-3F404DFF9768}">
      <dgm:prSet phldrT="[文本]" custT="1"/>
      <dgm:spPr/>
      <dgm:t>
        <a:bodyPr/>
        <a:lstStyle/>
        <a:p>
          <a:pPr algn="ctr"/>
          <a:r>
            <a:rPr lang="zh-CN" altLang="en-US" sz="3200" b="1">
              <a:solidFill>
                <a:schemeClr val="tx2">
                  <a:lumMod val="75000"/>
                </a:schemeClr>
              </a:solidFill>
              <a:latin typeface="微软雅黑" panose="020B0503020204020204" pitchFamily="34" charset="-122"/>
              <a:ea typeface="微软雅黑" panose="020B0503020204020204" pitchFamily="34" charset="-122"/>
            </a:rPr>
            <a:t>主机信息扫描</a:t>
          </a:r>
        </a:p>
      </dgm:t>
    </dgm:pt>
    <dgm:pt modelId="{00232F68-2EA2-4230-B9CE-3CC3AC4D9305}" type="parTrans" cxnId="{9779DDAA-6D82-40EC-8C49-65AB7C6D119E}">
      <dgm:prSet/>
      <dgm:spPr/>
      <dgm:t>
        <a:bodyPr/>
        <a:lstStyle/>
        <a:p>
          <a:pPr algn="ctr"/>
          <a:endParaRPr lang="zh-CN" altLang="en-US"/>
        </a:p>
      </dgm:t>
    </dgm:pt>
    <dgm:pt modelId="{1A3176BB-891A-4588-8015-395D551D6688}" type="sibTrans" cxnId="{9779DDAA-6D82-40EC-8C49-65AB7C6D119E}">
      <dgm:prSet/>
      <dgm:spPr/>
      <dgm:t>
        <a:bodyPr/>
        <a:lstStyle/>
        <a:p>
          <a:pPr algn="ctr"/>
          <a:endParaRPr lang="zh-CN" altLang="en-US"/>
        </a:p>
      </dgm:t>
    </dgm:pt>
    <dgm:pt modelId="{F133272C-00B9-418F-8317-C85D581F7517}" type="pres">
      <dgm:prSet presAssocID="{A33FB278-B13F-4DA1-A260-2DB81FE0D6D7}" presName="Name0" presStyleCnt="0">
        <dgm:presLayoutVars>
          <dgm:chMax/>
          <dgm:chPref/>
          <dgm:dir/>
        </dgm:presLayoutVars>
      </dgm:prSet>
      <dgm:spPr/>
      <dgm:t>
        <a:bodyPr/>
        <a:lstStyle/>
        <a:p>
          <a:endParaRPr lang="zh-CN" altLang="en-US"/>
        </a:p>
      </dgm:t>
    </dgm:pt>
    <dgm:pt modelId="{437DCD07-5FA9-4068-8495-28006CDACBCD}" type="pres">
      <dgm:prSet presAssocID="{04356B46-88AF-46DE-813E-3F404DFF9768}" presName="parenttextcomposite" presStyleCnt="0"/>
      <dgm:spPr/>
    </dgm:pt>
    <dgm:pt modelId="{4F5178EB-5C22-4C8B-8B62-EA0CE20DAA1C}" type="pres">
      <dgm:prSet presAssocID="{04356B46-88AF-46DE-813E-3F404DFF9768}" presName="parenttext" presStyleLbl="revTx" presStyleIdx="0" presStyleCnt="1">
        <dgm:presLayoutVars>
          <dgm:chMax/>
          <dgm:chPref val="2"/>
          <dgm:bulletEnabled val="1"/>
        </dgm:presLayoutVars>
      </dgm:prSet>
      <dgm:spPr/>
      <dgm:t>
        <a:bodyPr/>
        <a:lstStyle/>
        <a:p>
          <a:endParaRPr lang="zh-CN" altLang="en-US"/>
        </a:p>
      </dgm:t>
    </dgm:pt>
    <dgm:pt modelId="{0C235DC3-85A0-490F-AD32-A0116A513998}" type="pres">
      <dgm:prSet presAssocID="{04356B46-88AF-46DE-813E-3F404DFF9768}" presName="parallelogramComposite" presStyleCnt="0"/>
      <dgm:spPr/>
    </dgm:pt>
    <dgm:pt modelId="{2A1148FC-5E0D-401D-8DCB-2AC54822FE06}" type="pres">
      <dgm:prSet presAssocID="{04356B46-88AF-46DE-813E-3F404DFF9768}" presName="parallelogram1" presStyleLbl="alignNode1" presStyleIdx="0" presStyleCnt="7"/>
      <dgm:spPr/>
    </dgm:pt>
    <dgm:pt modelId="{9C3BCCA9-CA89-4CB5-BAF2-596E39626768}" type="pres">
      <dgm:prSet presAssocID="{04356B46-88AF-46DE-813E-3F404DFF9768}" presName="parallelogram2" presStyleLbl="alignNode1" presStyleIdx="1" presStyleCnt="7"/>
      <dgm:spPr/>
    </dgm:pt>
    <dgm:pt modelId="{36E26468-A878-4C9F-A9BC-1C7709EC9126}" type="pres">
      <dgm:prSet presAssocID="{04356B46-88AF-46DE-813E-3F404DFF9768}" presName="parallelogram3" presStyleLbl="alignNode1" presStyleIdx="2" presStyleCnt="7"/>
      <dgm:spPr/>
    </dgm:pt>
    <dgm:pt modelId="{B81C1C23-24BE-4B34-944E-8F5BDBB86483}" type="pres">
      <dgm:prSet presAssocID="{04356B46-88AF-46DE-813E-3F404DFF9768}" presName="parallelogram4" presStyleLbl="alignNode1" presStyleIdx="3" presStyleCnt="7"/>
      <dgm:spPr/>
    </dgm:pt>
    <dgm:pt modelId="{529E3D29-1513-4C61-AD00-EBCF5A6970BE}" type="pres">
      <dgm:prSet presAssocID="{04356B46-88AF-46DE-813E-3F404DFF9768}" presName="parallelogram5" presStyleLbl="alignNode1" presStyleIdx="4" presStyleCnt="7"/>
      <dgm:spPr/>
    </dgm:pt>
    <dgm:pt modelId="{69BD50BE-A532-4955-A01B-B2ED46C53470}" type="pres">
      <dgm:prSet presAssocID="{04356B46-88AF-46DE-813E-3F404DFF9768}" presName="parallelogram6" presStyleLbl="alignNode1" presStyleIdx="5" presStyleCnt="7"/>
      <dgm:spPr/>
    </dgm:pt>
    <dgm:pt modelId="{4B998411-1A3A-46AA-952E-09EBBE366CDA}" type="pres">
      <dgm:prSet presAssocID="{04356B46-88AF-46DE-813E-3F404DFF9768}" presName="parallelogram7" presStyleLbl="alignNode1" presStyleIdx="6" presStyleCnt="7"/>
      <dgm:spPr/>
    </dgm:pt>
  </dgm:ptLst>
  <dgm:cxnLst>
    <dgm:cxn modelId="{5DBC521D-E819-441D-9292-BEF385A896FA}" type="presOf" srcId="{04356B46-88AF-46DE-813E-3F404DFF9768}" destId="{4F5178EB-5C22-4C8B-8B62-EA0CE20DAA1C}" srcOrd="0" destOrd="0" presId="urn:microsoft.com/office/officeart/2008/layout/VerticalAccentList"/>
    <dgm:cxn modelId="{CB460343-502D-4391-8EF2-C7EF09804A29}" type="presOf" srcId="{A33FB278-B13F-4DA1-A260-2DB81FE0D6D7}" destId="{F133272C-00B9-418F-8317-C85D581F7517}" srcOrd="0" destOrd="0" presId="urn:microsoft.com/office/officeart/2008/layout/VerticalAccentList"/>
    <dgm:cxn modelId="{9779DDAA-6D82-40EC-8C49-65AB7C6D119E}" srcId="{A33FB278-B13F-4DA1-A260-2DB81FE0D6D7}" destId="{04356B46-88AF-46DE-813E-3F404DFF9768}" srcOrd="0" destOrd="0" parTransId="{00232F68-2EA2-4230-B9CE-3CC3AC4D9305}" sibTransId="{1A3176BB-891A-4588-8015-395D551D6688}"/>
    <dgm:cxn modelId="{104B877C-9A5A-4894-B7C9-8E833DFE23AA}" type="presParOf" srcId="{F133272C-00B9-418F-8317-C85D581F7517}" destId="{437DCD07-5FA9-4068-8495-28006CDACBCD}" srcOrd="0" destOrd="0" presId="urn:microsoft.com/office/officeart/2008/layout/VerticalAccentList"/>
    <dgm:cxn modelId="{4A25CF6B-8653-4727-BFCE-126F4798AA1A}" type="presParOf" srcId="{437DCD07-5FA9-4068-8495-28006CDACBCD}" destId="{4F5178EB-5C22-4C8B-8B62-EA0CE20DAA1C}" srcOrd="0" destOrd="0" presId="urn:microsoft.com/office/officeart/2008/layout/VerticalAccentList"/>
    <dgm:cxn modelId="{D5A0D0AA-7834-4E07-8F4A-014F88430C81}" type="presParOf" srcId="{F133272C-00B9-418F-8317-C85D581F7517}" destId="{0C235DC3-85A0-490F-AD32-A0116A513998}" srcOrd="1" destOrd="0" presId="urn:microsoft.com/office/officeart/2008/layout/VerticalAccentList"/>
    <dgm:cxn modelId="{BDD13E0D-7775-4292-AA26-B131B21DF74A}" type="presParOf" srcId="{0C235DC3-85A0-490F-AD32-A0116A513998}" destId="{2A1148FC-5E0D-401D-8DCB-2AC54822FE06}" srcOrd="0" destOrd="0" presId="urn:microsoft.com/office/officeart/2008/layout/VerticalAccentList"/>
    <dgm:cxn modelId="{399C253E-7F8D-485B-97CA-855E2ED17A8C}" type="presParOf" srcId="{0C235DC3-85A0-490F-AD32-A0116A513998}" destId="{9C3BCCA9-CA89-4CB5-BAF2-596E39626768}" srcOrd="1" destOrd="0" presId="urn:microsoft.com/office/officeart/2008/layout/VerticalAccentList"/>
    <dgm:cxn modelId="{4FD5AC5A-608E-4EE9-91E5-ADE754254311}" type="presParOf" srcId="{0C235DC3-85A0-490F-AD32-A0116A513998}" destId="{36E26468-A878-4C9F-A9BC-1C7709EC9126}" srcOrd="2" destOrd="0" presId="urn:microsoft.com/office/officeart/2008/layout/VerticalAccentList"/>
    <dgm:cxn modelId="{B4DA2481-93E1-477E-B238-0E4673EB15B9}" type="presParOf" srcId="{0C235DC3-85A0-490F-AD32-A0116A513998}" destId="{B81C1C23-24BE-4B34-944E-8F5BDBB86483}" srcOrd="3" destOrd="0" presId="urn:microsoft.com/office/officeart/2008/layout/VerticalAccentList"/>
    <dgm:cxn modelId="{131F0A34-9385-4134-BD0B-ADAAC968EC5C}" type="presParOf" srcId="{0C235DC3-85A0-490F-AD32-A0116A513998}" destId="{529E3D29-1513-4C61-AD00-EBCF5A6970BE}" srcOrd="4" destOrd="0" presId="urn:microsoft.com/office/officeart/2008/layout/VerticalAccentList"/>
    <dgm:cxn modelId="{3048B376-A8DC-46DF-97E7-E54F3FB2EA04}" type="presParOf" srcId="{0C235DC3-85A0-490F-AD32-A0116A513998}" destId="{69BD50BE-A532-4955-A01B-B2ED46C53470}" srcOrd="5" destOrd="0" presId="urn:microsoft.com/office/officeart/2008/layout/VerticalAccentList"/>
    <dgm:cxn modelId="{AD9CA7D8-5CAF-4CAA-AA6D-AE9ED6BBDCFC}" type="presParOf" srcId="{0C235DC3-85A0-490F-AD32-A0116A513998}" destId="{4B998411-1A3A-46AA-952E-09EBBE366CDA}"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A8BEC-2A1F-4043-A946-228EC802D4C8}">
      <dsp:nvSpPr>
        <dsp:cNvPr id="0" name=""/>
        <dsp:cNvSpPr/>
      </dsp:nvSpPr>
      <dsp:spPr>
        <a:xfrm>
          <a:off x="0" y="398727"/>
          <a:ext cx="8207375" cy="579600"/>
        </a:xfrm>
        <a:prstGeom prst="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4E51A9-54D5-404B-BA68-9AB0868B7BB0}">
      <dsp:nvSpPr>
        <dsp:cNvPr id="0" name=""/>
        <dsp:cNvSpPr/>
      </dsp:nvSpPr>
      <dsp:spPr>
        <a:xfrm>
          <a:off x="410368" y="59247"/>
          <a:ext cx="5745162" cy="678960"/>
        </a:xfrm>
        <a:prstGeom prst="roundRect">
          <a:avLst/>
        </a:prstGeom>
        <a:solidFill>
          <a:schemeClr val="accent1">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153" tIns="0" rIns="217153" bIns="0" numCol="1" spcCol="1270" anchor="ctr" anchorCtr="0">
          <a:noAutofit/>
        </a:bodyPr>
        <a:lstStyle/>
        <a:p>
          <a:pPr lvl="0" algn="l" defTabSz="1022350">
            <a:lnSpc>
              <a:spcPct val="90000"/>
            </a:lnSpc>
            <a:spcBef>
              <a:spcPct val="0"/>
            </a:spcBef>
            <a:spcAft>
              <a:spcPct val="35000"/>
            </a:spcAft>
          </a:pPr>
          <a:r>
            <a:rPr lang="zh-CN" altLang="en-US" sz="2300" b="1" kern="1200">
              <a:solidFill>
                <a:schemeClr val="tx2">
                  <a:lumMod val="50000"/>
                </a:schemeClr>
              </a:solidFill>
              <a:latin typeface="微软雅黑" panose="020B0503020204020204" pitchFamily="34" charset="-122"/>
              <a:ea typeface="微软雅黑" panose="020B0503020204020204" pitchFamily="34" charset="-122"/>
            </a:rPr>
            <a:t>主动信息收集</a:t>
          </a:r>
        </a:p>
      </dsp:txBody>
      <dsp:txXfrm>
        <a:off x="443512" y="92391"/>
        <a:ext cx="5678874" cy="612672"/>
      </dsp:txXfrm>
    </dsp:sp>
    <dsp:sp modelId="{585C67D2-E3A6-467C-A1DE-20CC608A1562}">
      <dsp:nvSpPr>
        <dsp:cNvPr id="0" name=""/>
        <dsp:cNvSpPr/>
      </dsp:nvSpPr>
      <dsp:spPr>
        <a:xfrm>
          <a:off x="0" y="1442008"/>
          <a:ext cx="8207375" cy="579600"/>
        </a:xfrm>
        <a:prstGeom prst="rect">
          <a:avLst/>
        </a:prstGeom>
        <a:solidFill>
          <a:schemeClr val="lt1">
            <a:alpha val="90000"/>
            <a:hueOff val="0"/>
            <a:satOff val="0"/>
            <a:lumOff val="0"/>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dsp:style>
    </dsp:sp>
    <dsp:sp modelId="{D2494911-9929-4822-BA12-3607699E0790}">
      <dsp:nvSpPr>
        <dsp:cNvPr id="0" name=""/>
        <dsp:cNvSpPr/>
      </dsp:nvSpPr>
      <dsp:spPr>
        <a:xfrm>
          <a:off x="410368" y="1102527"/>
          <a:ext cx="5745162" cy="678960"/>
        </a:xfrm>
        <a:prstGeom prst="roundRect">
          <a:avLst/>
        </a:prstGeom>
        <a:solidFill>
          <a:schemeClr val="accent1">
            <a:shade val="80000"/>
            <a:hueOff val="153123"/>
            <a:satOff val="-2196"/>
            <a:lumOff val="1280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153" tIns="0" rIns="217153" bIns="0" numCol="1" spcCol="1270" anchor="ctr" anchorCtr="0">
          <a:noAutofit/>
        </a:bodyPr>
        <a:lstStyle/>
        <a:p>
          <a:pPr lvl="0" algn="l" defTabSz="1022350">
            <a:lnSpc>
              <a:spcPct val="90000"/>
            </a:lnSpc>
            <a:spcBef>
              <a:spcPct val="0"/>
            </a:spcBef>
            <a:spcAft>
              <a:spcPct val="35000"/>
            </a:spcAft>
          </a:pPr>
          <a:r>
            <a:rPr lang="zh-CN" altLang="en-US" sz="2300" b="1" kern="1200">
              <a:solidFill>
                <a:schemeClr val="tx2">
                  <a:lumMod val="50000"/>
                </a:schemeClr>
              </a:solidFill>
              <a:latin typeface="微软雅黑" panose="020B0503020204020204" pitchFamily="34" charset="-122"/>
              <a:ea typeface="微软雅黑" panose="020B0503020204020204" pitchFamily="34" charset="-122"/>
            </a:rPr>
            <a:t>主机信息扫描</a:t>
          </a:r>
        </a:p>
      </dsp:txBody>
      <dsp:txXfrm>
        <a:off x="443512" y="1135671"/>
        <a:ext cx="5678874" cy="612672"/>
      </dsp:txXfrm>
    </dsp:sp>
    <dsp:sp modelId="{5F548B5E-A15A-4B55-8571-ED2D6B68A1C1}">
      <dsp:nvSpPr>
        <dsp:cNvPr id="0" name=""/>
        <dsp:cNvSpPr/>
      </dsp:nvSpPr>
      <dsp:spPr>
        <a:xfrm>
          <a:off x="0" y="2485288"/>
          <a:ext cx="8207375" cy="579600"/>
        </a:xfrm>
        <a:prstGeom prst="rect">
          <a:avLst/>
        </a:prstGeom>
        <a:solidFill>
          <a:schemeClr val="lt1">
            <a:alpha val="90000"/>
            <a:hueOff val="0"/>
            <a:satOff val="0"/>
            <a:lumOff val="0"/>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dsp:style>
    </dsp:sp>
    <dsp:sp modelId="{9427F3EB-F766-47FE-B238-C9E34950C39E}">
      <dsp:nvSpPr>
        <dsp:cNvPr id="0" name=""/>
        <dsp:cNvSpPr/>
      </dsp:nvSpPr>
      <dsp:spPr>
        <a:xfrm>
          <a:off x="410368" y="2145808"/>
          <a:ext cx="5745162" cy="678960"/>
        </a:xfrm>
        <a:prstGeom prst="roundRect">
          <a:avLst/>
        </a:prstGeom>
        <a:solidFill>
          <a:schemeClr val="accent1">
            <a:shade val="80000"/>
            <a:hueOff val="306246"/>
            <a:satOff val="-4392"/>
            <a:lumOff val="2561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153" tIns="0" rIns="217153" bIns="0" numCol="1" spcCol="1270" anchor="ctr" anchorCtr="0">
          <a:noAutofit/>
        </a:bodyPr>
        <a:lstStyle/>
        <a:p>
          <a:pPr lvl="0" algn="l" defTabSz="1022350">
            <a:lnSpc>
              <a:spcPct val="90000"/>
            </a:lnSpc>
            <a:spcBef>
              <a:spcPct val="0"/>
            </a:spcBef>
            <a:spcAft>
              <a:spcPct val="35000"/>
            </a:spcAft>
          </a:pPr>
          <a:r>
            <a:rPr lang="zh-CN" altLang="en-US" sz="2300" b="1" kern="1200">
              <a:solidFill>
                <a:schemeClr val="tx2">
                  <a:lumMod val="50000"/>
                </a:schemeClr>
              </a:solidFill>
              <a:latin typeface="微软雅黑" panose="020B0503020204020204" pitchFamily="34" charset="-122"/>
              <a:ea typeface="微软雅黑" panose="020B0503020204020204" pitchFamily="34" charset="-122"/>
            </a:rPr>
            <a:t>漏洞扫描</a:t>
          </a:r>
        </a:p>
      </dsp:txBody>
      <dsp:txXfrm>
        <a:off x="443512" y="2178952"/>
        <a:ext cx="5678874" cy="6126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178EB-5C22-4C8B-8B62-EA0CE20DAA1C}">
      <dsp:nvSpPr>
        <dsp:cNvPr id="0" name=""/>
        <dsp:cNvSpPr/>
      </dsp:nvSpPr>
      <dsp:spPr>
        <a:xfrm>
          <a:off x="393176" y="215429"/>
          <a:ext cx="7008664" cy="63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b" anchorCtr="0">
          <a:noAutofit/>
        </a:bodyPr>
        <a:lstStyle/>
        <a:p>
          <a:pPr lvl="0" algn="ctr" defTabSz="1422400">
            <a:lnSpc>
              <a:spcPct val="90000"/>
            </a:lnSpc>
            <a:spcBef>
              <a:spcPct val="0"/>
            </a:spcBef>
            <a:spcAft>
              <a:spcPct val="35000"/>
            </a:spcAft>
          </a:pPr>
          <a:r>
            <a:rPr lang="zh-CN" altLang="en-US" sz="3200" b="1" kern="1200">
              <a:solidFill>
                <a:schemeClr val="tx2">
                  <a:lumMod val="75000"/>
                </a:schemeClr>
              </a:solidFill>
              <a:latin typeface="微软雅黑" panose="020B0503020204020204" pitchFamily="34" charset="-122"/>
              <a:ea typeface="微软雅黑" panose="020B0503020204020204" pitchFamily="34" charset="-122"/>
            </a:rPr>
            <a:t>主动信息收集</a:t>
          </a:r>
        </a:p>
      </dsp:txBody>
      <dsp:txXfrm>
        <a:off x="393176" y="215429"/>
        <a:ext cx="7008664" cy="637151"/>
      </dsp:txXfrm>
    </dsp:sp>
    <dsp:sp modelId="{2A1148FC-5E0D-401D-8DCB-2AC54822FE06}">
      <dsp:nvSpPr>
        <dsp:cNvPr id="0" name=""/>
        <dsp:cNvSpPr/>
      </dsp:nvSpPr>
      <dsp:spPr>
        <a:xfrm>
          <a:off x="393176" y="852580"/>
          <a:ext cx="934488" cy="155748"/>
        </a:xfrm>
        <a:prstGeom prst="parallelogram">
          <a:avLst>
            <a:gd name="adj" fmla="val 140840"/>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3BCCA9-CA89-4CB5-BAF2-596E39626768}">
      <dsp:nvSpPr>
        <dsp:cNvPr id="0" name=""/>
        <dsp:cNvSpPr/>
      </dsp:nvSpPr>
      <dsp:spPr>
        <a:xfrm>
          <a:off x="1382176" y="852580"/>
          <a:ext cx="934488" cy="155748"/>
        </a:xfrm>
        <a:prstGeom prst="parallelogram">
          <a:avLst>
            <a:gd name="adj" fmla="val 140840"/>
          </a:avLst>
        </a:prstGeom>
        <a:solidFill>
          <a:schemeClr val="accent1">
            <a:shade val="80000"/>
            <a:hueOff val="51041"/>
            <a:satOff val="-732"/>
            <a:lumOff val="4269"/>
            <a:alphaOff val="0"/>
          </a:schemeClr>
        </a:solidFill>
        <a:ln w="25400" cap="flat" cmpd="sng" algn="ctr">
          <a:solidFill>
            <a:schemeClr val="accent1">
              <a:shade val="80000"/>
              <a:hueOff val="51041"/>
              <a:satOff val="-732"/>
              <a:lumOff val="42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E26468-A878-4C9F-A9BC-1C7709EC9126}">
      <dsp:nvSpPr>
        <dsp:cNvPr id="0" name=""/>
        <dsp:cNvSpPr/>
      </dsp:nvSpPr>
      <dsp:spPr>
        <a:xfrm>
          <a:off x="2371177" y="852580"/>
          <a:ext cx="934488" cy="155748"/>
        </a:xfrm>
        <a:prstGeom prst="parallelogram">
          <a:avLst>
            <a:gd name="adj" fmla="val 140840"/>
          </a:avLst>
        </a:prstGeom>
        <a:solidFill>
          <a:schemeClr val="accent1">
            <a:shade val="80000"/>
            <a:hueOff val="102082"/>
            <a:satOff val="-1464"/>
            <a:lumOff val="8538"/>
            <a:alphaOff val="0"/>
          </a:schemeClr>
        </a:solidFill>
        <a:ln w="25400" cap="flat" cmpd="sng" algn="ctr">
          <a:solidFill>
            <a:schemeClr val="accent1">
              <a:shade val="80000"/>
              <a:hueOff val="102082"/>
              <a:satOff val="-1464"/>
              <a:lumOff val="853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1C1C23-24BE-4B34-944E-8F5BDBB86483}">
      <dsp:nvSpPr>
        <dsp:cNvPr id="0" name=""/>
        <dsp:cNvSpPr/>
      </dsp:nvSpPr>
      <dsp:spPr>
        <a:xfrm>
          <a:off x="3360177" y="852580"/>
          <a:ext cx="934488" cy="155748"/>
        </a:xfrm>
        <a:prstGeom prst="parallelogram">
          <a:avLst>
            <a:gd name="adj" fmla="val 140840"/>
          </a:avLst>
        </a:prstGeom>
        <a:solidFill>
          <a:schemeClr val="accent1">
            <a:shade val="80000"/>
            <a:hueOff val="153123"/>
            <a:satOff val="-2196"/>
            <a:lumOff val="12807"/>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9E3D29-1513-4C61-AD00-EBCF5A6970BE}">
      <dsp:nvSpPr>
        <dsp:cNvPr id="0" name=""/>
        <dsp:cNvSpPr/>
      </dsp:nvSpPr>
      <dsp:spPr>
        <a:xfrm>
          <a:off x="4349177" y="852580"/>
          <a:ext cx="934488" cy="155748"/>
        </a:xfrm>
        <a:prstGeom prst="parallelogram">
          <a:avLst>
            <a:gd name="adj" fmla="val 140840"/>
          </a:avLst>
        </a:prstGeom>
        <a:solidFill>
          <a:schemeClr val="accent1">
            <a:shade val="80000"/>
            <a:hueOff val="204164"/>
            <a:satOff val="-2928"/>
            <a:lumOff val="17077"/>
            <a:alphaOff val="0"/>
          </a:schemeClr>
        </a:solidFill>
        <a:ln w="25400" cap="flat" cmpd="sng" algn="ctr">
          <a:solidFill>
            <a:schemeClr val="accent1">
              <a:shade val="80000"/>
              <a:hueOff val="204164"/>
              <a:satOff val="-2928"/>
              <a:lumOff val="170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BD50BE-A532-4955-A01B-B2ED46C53470}">
      <dsp:nvSpPr>
        <dsp:cNvPr id="0" name=""/>
        <dsp:cNvSpPr/>
      </dsp:nvSpPr>
      <dsp:spPr>
        <a:xfrm>
          <a:off x="5338178" y="852580"/>
          <a:ext cx="934488" cy="155748"/>
        </a:xfrm>
        <a:prstGeom prst="parallelogram">
          <a:avLst>
            <a:gd name="adj" fmla="val 140840"/>
          </a:avLst>
        </a:prstGeom>
        <a:solidFill>
          <a:schemeClr val="accent1">
            <a:shade val="80000"/>
            <a:hueOff val="255205"/>
            <a:satOff val="-3660"/>
            <a:lumOff val="21346"/>
            <a:alphaOff val="0"/>
          </a:schemeClr>
        </a:solidFill>
        <a:ln w="25400" cap="flat" cmpd="sng" algn="ctr">
          <a:solidFill>
            <a:schemeClr val="accent1">
              <a:shade val="80000"/>
              <a:hueOff val="255205"/>
              <a:satOff val="-3660"/>
              <a:lumOff val="213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98411-1A3A-46AA-952E-09EBBE366CDA}">
      <dsp:nvSpPr>
        <dsp:cNvPr id="0" name=""/>
        <dsp:cNvSpPr/>
      </dsp:nvSpPr>
      <dsp:spPr>
        <a:xfrm>
          <a:off x="6327178" y="852580"/>
          <a:ext cx="934488" cy="155748"/>
        </a:xfrm>
        <a:prstGeom prst="parallelogram">
          <a:avLst>
            <a:gd name="adj" fmla="val 140840"/>
          </a:avLst>
        </a:prstGeom>
        <a:solidFill>
          <a:schemeClr val="accent1">
            <a:shade val="80000"/>
            <a:hueOff val="306246"/>
            <a:satOff val="-4392"/>
            <a:lumOff val="25615"/>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84823-88BD-4B01-AE60-95098FE77F82}">
      <dsp:nvSpPr>
        <dsp:cNvPr id="0" name=""/>
        <dsp:cNvSpPr/>
      </dsp:nvSpPr>
      <dsp:spPr>
        <a:xfrm>
          <a:off x="2842953" y="11"/>
          <a:ext cx="2521909" cy="161451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1422400">
            <a:lnSpc>
              <a:spcPct val="90000"/>
            </a:lnSpc>
            <a:spcBef>
              <a:spcPct val="0"/>
            </a:spcBef>
            <a:spcAft>
              <a:spcPct val="35000"/>
            </a:spcAft>
          </a:pPr>
          <a:r>
            <a:rPr lang="zh-CN" altLang="en-US" sz="3200" kern="1200" dirty="0">
              <a:latin typeface="微软雅黑" panose="020B0503020204020204" pitchFamily="34" charset="-122"/>
              <a:ea typeface="微软雅黑" panose="020B0503020204020204" pitchFamily="34" charset="-122"/>
            </a:rPr>
            <a:t>主动信息收集</a:t>
          </a:r>
        </a:p>
      </dsp:txBody>
      <dsp:txXfrm>
        <a:off x="2921767" y="78825"/>
        <a:ext cx="2364281" cy="1456891"/>
      </dsp:txXfrm>
    </dsp:sp>
    <dsp:sp modelId="{EDE317F2-97A7-4B04-ADF9-320E2147A998}">
      <dsp:nvSpPr>
        <dsp:cNvPr id="0" name=""/>
        <dsp:cNvSpPr/>
      </dsp:nvSpPr>
      <dsp:spPr>
        <a:xfrm rot="3418046">
          <a:off x="4401975" y="2032574"/>
          <a:ext cx="997287" cy="0"/>
        </a:xfrm>
        <a:custGeom>
          <a:avLst/>
          <a:gdLst/>
          <a:ahLst/>
          <a:cxnLst/>
          <a:rect l="0" t="0" r="0" b="0"/>
          <a:pathLst>
            <a:path>
              <a:moveTo>
                <a:pt x="0" y="0"/>
              </a:moveTo>
              <a:lnTo>
                <a:pt x="99728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4C79D3-E65F-42EC-A8CC-DE9C8A1BD481}">
      <dsp:nvSpPr>
        <dsp:cNvPr id="0" name=""/>
        <dsp:cNvSpPr/>
      </dsp:nvSpPr>
      <dsp:spPr>
        <a:xfrm>
          <a:off x="4661256" y="2450617"/>
          <a:ext cx="1917641" cy="1376892"/>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zh-CN" altLang="en-US" sz="3500" kern="1200" dirty="0">
              <a:latin typeface="微软雅黑" panose="020B0503020204020204" pitchFamily="34" charset="-122"/>
              <a:ea typeface="微软雅黑" panose="020B0503020204020204" pitchFamily="34" charset="-122"/>
            </a:rPr>
            <a:t>枚举</a:t>
          </a:r>
        </a:p>
      </dsp:txBody>
      <dsp:txXfrm>
        <a:off x="4728470" y="2517831"/>
        <a:ext cx="1783213" cy="1242464"/>
      </dsp:txXfrm>
    </dsp:sp>
    <dsp:sp modelId="{601D6D7C-3CB5-4FF6-AD30-00C8A56F08B5}">
      <dsp:nvSpPr>
        <dsp:cNvPr id="0" name=""/>
        <dsp:cNvSpPr/>
      </dsp:nvSpPr>
      <dsp:spPr>
        <a:xfrm rot="7323432">
          <a:off x="2894217" y="2004381"/>
          <a:ext cx="919980" cy="0"/>
        </a:xfrm>
        <a:custGeom>
          <a:avLst/>
          <a:gdLst/>
          <a:ahLst/>
          <a:cxnLst/>
          <a:rect l="0" t="0" r="0" b="0"/>
          <a:pathLst>
            <a:path>
              <a:moveTo>
                <a:pt x="0" y="0"/>
              </a:moveTo>
              <a:lnTo>
                <a:pt x="91998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F1FA7F-7A87-4D1D-BA48-8EA79D5B1D5A}">
      <dsp:nvSpPr>
        <dsp:cNvPr id="0" name=""/>
        <dsp:cNvSpPr/>
      </dsp:nvSpPr>
      <dsp:spPr>
        <a:xfrm>
          <a:off x="1646844" y="2394231"/>
          <a:ext cx="2045927" cy="140598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86360" rIns="86360" bIns="86360" numCol="1" spcCol="1270" anchor="ctr" anchorCtr="0">
          <a:noAutofit/>
        </a:bodyPr>
        <a:lstStyle/>
        <a:p>
          <a:pPr lvl="0" algn="ctr" defTabSz="1511300">
            <a:lnSpc>
              <a:spcPct val="90000"/>
            </a:lnSpc>
            <a:spcBef>
              <a:spcPct val="0"/>
            </a:spcBef>
            <a:spcAft>
              <a:spcPct val="35000"/>
            </a:spcAft>
          </a:pPr>
          <a:r>
            <a:rPr lang="zh-CN" altLang="en-US" sz="3400" kern="1200" dirty="0">
              <a:latin typeface="微软雅黑" panose="020B0503020204020204" pitchFamily="34" charset="-122"/>
              <a:ea typeface="微软雅黑" panose="020B0503020204020204" pitchFamily="34" charset="-122"/>
            </a:rPr>
            <a:t>网络扫描</a:t>
          </a:r>
        </a:p>
      </dsp:txBody>
      <dsp:txXfrm>
        <a:off x="1715478" y="2462865"/>
        <a:ext cx="1908659" cy="1268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7734C-4430-5B4A-888B-624E3036CA1B}">
      <dsp:nvSpPr>
        <dsp:cNvPr id="0" name=""/>
        <dsp:cNvSpPr/>
      </dsp:nvSpPr>
      <dsp:spPr>
        <a:xfrm>
          <a:off x="546149" y="2233"/>
          <a:ext cx="6140515" cy="41851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lvl="0" algn="l" defTabSz="1244600">
            <a:lnSpc>
              <a:spcPct val="90000"/>
            </a:lnSpc>
            <a:spcBef>
              <a:spcPct val="0"/>
            </a:spcBef>
            <a:spcAft>
              <a:spcPct val="35000"/>
            </a:spcAft>
          </a:pPr>
          <a:r>
            <a:rPr lang="zh-CN" altLang="en-US" sz="2800" b="1" kern="1200">
              <a:latin typeface="微软雅黑" panose="020B0503020204020204" pitchFamily="34" charset="-122"/>
              <a:ea typeface="微软雅黑" panose="020B0503020204020204" pitchFamily="34" charset="-122"/>
            </a:rPr>
            <a:t>枚举的内容：</a:t>
          </a:r>
          <a:endParaRPr lang="zh-CN" altLang="en-US" sz="2800" b="1" kern="1200" dirty="0">
            <a:latin typeface="微软雅黑" panose="020B0503020204020204" pitchFamily="34" charset="-122"/>
            <a:ea typeface="微软雅黑" panose="020B0503020204020204" pitchFamily="34" charset="-122"/>
          </a:endParaRPr>
        </a:p>
      </dsp:txBody>
      <dsp:txXfrm>
        <a:off x="558407" y="14491"/>
        <a:ext cx="6115999" cy="393994"/>
      </dsp:txXfrm>
    </dsp:sp>
    <dsp:sp modelId="{9014A0A5-C7DB-F44B-A536-B5771B7BA89C}">
      <dsp:nvSpPr>
        <dsp:cNvPr id="0" name=""/>
        <dsp:cNvSpPr/>
      </dsp:nvSpPr>
      <dsp:spPr>
        <a:xfrm>
          <a:off x="1160200" y="420744"/>
          <a:ext cx="614051" cy="427447"/>
        </a:xfrm>
        <a:custGeom>
          <a:avLst/>
          <a:gdLst/>
          <a:ahLst/>
          <a:cxnLst/>
          <a:rect l="0" t="0" r="0" b="0"/>
          <a:pathLst>
            <a:path>
              <a:moveTo>
                <a:pt x="0" y="0"/>
              </a:moveTo>
              <a:lnTo>
                <a:pt x="0" y="427447"/>
              </a:lnTo>
              <a:lnTo>
                <a:pt x="614051" y="4274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928CA9-395A-2047-ACA9-1DAF1136821F}">
      <dsp:nvSpPr>
        <dsp:cNvPr id="0" name=""/>
        <dsp:cNvSpPr/>
      </dsp:nvSpPr>
      <dsp:spPr>
        <a:xfrm>
          <a:off x="1774252" y="563227"/>
          <a:ext cx="6054442" cy="5699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zh-CN" sz="2400" b="0" kern="1200">
              <a:effectLst/>
              <a:latin typeface="微软雅黑" pitchFamily="34" charset="-122"/>
              <a:ea typeface="微软雅黑" pitchFamily="34" charset="-122"/>
            </a:rPr>
            <a:t>NETBIOS</a:t>
          </a:r>
          <a:r>
            <a:rPr lang="zh-CN" altLang="en-US" sz="2400" b="0" kern="1200">
              <a:effectLst/>
              <a:latin typeface="微软雅黑" pitchFamily="34" charset="-122"/>
              <a:ea typeface="微软雅黑" pitchFamily="34" charset="-122"/>
            </a:rPr>
            <a:t>枚举</a:t>
          </a:r>
          <a:endParaRPr lang="zh-CN" altLang="en-US" sz="2400" b="0" kern="1200" dirty="0">
            <a:effectLst/>
          </a:endParaRPr>
        </a:p>
      </dsp:txBody>
      <dsp:txXfrm>
        <a:off x="1790945" y="579920"/>
        <a:ext cx="6021056" cy="536543"/>
      </dsp:txXfrm>
    </dsp:sp>
    <dsp:sp modelId="{DF0352BC-DC63-744F-B0F4-8F0B61826AB1}">
      <dsp:nvSpPr>
        <dsp:cNvPr id="0" name=""/>
        <dsp:cNvSpPr/>
      </dsp:nvSpPr>
      <dsp:spPr>
        <a:xfrm>
          <a:off x="1160200" y="420744"/>
          <a:ext cx="614051" cy="1139859"/>
        </a:xfrm>
        <a:custGeom>
          <a:avLst/>
          <a:gdLst/>
          <a:ahLst/>
          <a:cxnLst/>
          <a:rect l="0" t="0" r="0" b="0"/>
          <a:pathLst>
            <a:path>
              <a:moveTo>
                <a:pt x="0" y="0"/>
              </a:moveTo>
              <a:lnTo>
                <a:pt x="0" y="1139859"/>
              </a:lnTo>
              <a:lnTo>
                <a:pt x="614051" y="11398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45947B-38A6-E146-B4F7-08627132F2CB}">
      <dsp:nvSpPr>
        <dsp:cNvPr id="0" name=""/>
        <dsp:cNvSpPr/>
      </dsp:nvSpPr>
      <dsp:spPr>
        <a:xfrm>
          <a:off x="1774252" y="1275639"/>
          <a:ext cx="6054442" cy="5699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zh-CN" sz="2400" b="0" kern="1200">
              <a:effectLst/>
              <a:latin typeface="微软雅黑" pitchFamily="34" charset="-122"/>
              <a:ea typeface="微软雅黑" pitchFamily="34" charset="-122"/>
            </a:rPr>
            <a:t>SNMP</a:t>
          </a:r>
          <a:r>
            <a:rPr lang="zh-CN" altLang="en-US" sz="2400" b="0" kern="1200">
              <a:effectLst/>
              <a:latin typeface="微软雅黑" pitchFamily="34" charset="-122"/>
              <a:ea typeface="微软雅黑" pitchFamily="34" charset="-122"/>
            </a:rPr>
            <a:t>枚举</a:t>
          </a:r>
          <a:endParaRPr lang="zh-CN" altLang="en-US" sz="2400" b="0" kern="1200" dirty="0">
            <a:effectLst/>
          </a:endParaRPr>
        </a:p>
      </dsp:txBody>
      <dsp:txXfrm>
        <a:off x="1790945" y="1292332"/>
        <a:ext cx="6021056" cy="536543"/>
      </dsp:txXfrm>
    </dsp:sp>
    <dsp:sp modelId="{EC370990-81F5-2740-8657-8F8A132C7CE2}">
      <dsp:nvSpPr>
        <dsp:cNvPr id="0" name=""/>
        <dsp:cNvSpPr/>
      </dsp:nvSpPr>
      <dsp:spPr>
        <a:xfrm>
          <a:off x="1160200" y="420744"/>
          <a:ext cx="614051" cy="1852272"/>
        </a:xfrm>
        <a:custGeom>
          <a:avLst/>
          <a:gdLst/>
          <a:ahLst/>
          <a:cxnLst/>
          <a:rect l="0" t="0" r="0" b="0"/>
          <a:pathLst>
            <a:path>
              <a:moveTo>
                <a:pt x="0" y="0"/>
              </a:moveTo>
              <a:lnTo>
                <a:pt x="0" y="1852272"/>
              </a:lnTo>
              <a:lnTo>
                <a:pt x="614051" y="18522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E8F52E-F84E-E84B-A65D-172D7CE0B71C}">
      <dsp:nvSpPr>
        <dsp:cNvPr id="0" name=""/>
        <dsp:cNvSpPr/>
      </dsp:nvSpPr>
      <dsp:spPr>
        <a:xfrm>
          <a:off x="1774252" y="1988051"/>
          <a:ext cx="6054442" cy="5699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zh-CN" sz="2400" b="0" kern="1200">
              <a:effectLst/>
              <a:latin typeface="微软雅黑" pitchFamily="34" charset="-122"/>
              <a:ea typeface="微软雅黑" pitchFamily="34" charset="-122"/>
            </a:rPr>
            <a:t>Unix/Linux</a:t>
          </a:r>
          <a:r>
            <a:rPr lang="zh-CN" altLang="en-US" sz="2400" b="0" kern="1200">
              <a:effectLst/>
              <a:latin typeface="微软雅黑" pitchFamily="34" charset="-122"/>
              <a:ea typeface="微软雅黑" pitchFamily="34" charset="-122"/>
            </a:rPr>
            <a:t>枚举</a:t>
          </a:r>
          <a:endParaRPr lang="zh-CN" altLang="en-US" sz="2400" b="0" kern="1200" dirty="0">
            <a:effectLst/>
          </a:endParaRPr>
        </a:p>
      </dsp:txBody>
      <dsp:txXfrm>
        <a:off x="1790945" y="2004744"/>
        <a:ext cx="6021056" cy="536543"/>
      </dsp:txXfrm>
    </dsp:sp>
    <dsp:sp modelId="{3AFD76A4-D547-4E0C-BA1B-AB2E144202CF}">
      <dsp:nvSpPr>
        <dsp:cNvPr id="0" name=""/>
        <dsp:cNvSpPr/>
      </dsp:nvSpPr>
      <dsp:spPr>
        <a:xfrm>
          <a:off x="1160200" y="420744"/>
          <a:ext cx="614051" cy="2564684"/>
        </a:xfrm>
        <a:custGeom>
          <a:avLst/>
          <a:gdLst/>
          <a:ahLst/>
          <a:cxnLst/>
          <a:rect l="0" t="0" r="0" b="0"/>
          <a:pathLst>
            <a:path>
              <a:moveTo>
                <a:pt x="0" y="0"/>
              </a:moveTo>
              <a:lnTo>
                <a:pt x="0" y="2564684"/>
              </a:lnTo>
              <a:lnTo>
                <a:pt x="614051" y="25646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A89565-B67C-490B-A366-D3D00A9EF71B}">
      <dsp:nvSpPr>
        <dsp:cNvPr id="0" name=""/>
        <dsp:cNvSpPr/>
      </dsp:nvSpPr>
      <dsp:spPr>
        <a:xfrm>
          <a:off x="1774252" y="2700464"/>
          <a:ext cx="6076838" cy="5699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zh-CN" sz="2400" b="0" kern="1200">
              <a:effectLst/>
              <a:latin typeface="微软雅黑" pitchFamily="34" charset="-122"/>
              <a:ea typeface="微软雅黑" pitchFamily="34" charset="-122"/>
            </a:rPr>
            <a:t>LDAP</a:t>
          </a:r>
          <a:r>
            <a:rPr lang="zh-CN" altLang="en-US" sz="2400" b="0" kern="1200">
              <a:effectLst/>
              <a:latin typeface="微软雅黑" pitchFamily="34" charset="-122"/>
              <a:ea typeface="微软雅黑" pitchFamily="34" charset="-122"/>
            </a:rPr>
            <a:t>枚举</a:t>
          </a:r>
          <a:endParaRPr lang="zh-CN" altLang="en-US" sz="2400" b="0" kern="1200" dirty="0">
            <a:effectLst/>
          </a:endParaRPr>
        </a:p>
      </dsp:txBody>
      <dsp:txXfrm>
        <a:off x="1790945" y="2717157"/>
        <a:ext cx="6043452" cy="536543"/>
      </dsp:txXfrm>
    </dsp:sp>
    <dsp:sp modelId="{04147523-FF78-4BC2-8748-90EB610A3E02}">
      <dsp:nvSpPr>
        <dsp:cNvPr id="0" name=""/>
        <dsp:cNvSpPr/>
      </dsp:nvSpPr>
      <dsp:spPr>
        <a:xfrm>
          <a:off x="1160200" y="420744"/>
          <a:ext cx="614051" cy="3277096"/>
        </a:xfrm>
        <a:custGeom>
          <a:avLst/>
          <a:gdLst/>
          <a:ahLst/>
          <a:cxnLst/>
          <a:rect l="0" t="0" r="0" b="0"/>
          <a:pathLst>
            <a:path>
              <a:moveTo>
                <a:pt x="0" y="0"/>
              </a:moveTo>
              <a:lnTo>
                <a:pt x="0" y="3277096"/>
              </a:lnTo>
              <a:lnTo>
                <a:pt x="614051" y="32770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4FD934-9AB8-4A98-8AE4-2BC8E6D806D6}">
      <dsp:nvSpPr>
        <dsp:cNvPr id="0" name=""/>
        <dsp:cNvSpPr/>
      </dsp:nvSpPr>
      <dsp:spPr>
        <a:xfrm>
          <a:off x="1774252" y="3412876"/>
          <a:ext cx="6076838" cy="5699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zh-CN" sz="2400" b="0" kern="1200">
              <a:effectLst/>
              <a:latin typeface="微软雅黑" pitchFamily="34" charset="-122"/>
              <a:ea typeface="微软雅黑" pitchFamily="34" charset="-122"/>
            </a:rPr>
            <a:t>NTP</a:t>
          </a:r>
          <a:r>
            <a:rPr lang="zh-CN" altLang="en-US" sz="2400" b="0" kern="1200">
              <a:effectLst/>
              <a:latin typeface="微软雅黑" pitchFamily="34" charset="-122"/>
              <a:ea typeface="微软雅黑" pitchFamily="34" charset="-122"/>
            </a:rPr>
            <a:t>枚举</a:t>
          </a:r>
          <a:endParaRPr lang="zh-CN" altLang="en-US" sz="2400" b="0" kern="1200" dirty="0">
            <a:effectLst/>
          </a:endParaRPr>
        </a:p>
      </dsp:txBody>
      <dsp:txXfrm>
        <a:off x="1790945" y="3429569"/>
        <a:ext cx="6043452" cy="536543"/>
      </dsp:txXfrm>
    </dsp:sp>
    <dsp:sp modelId="{82BDD391-DCEF-4089-AEF5-A3260DB5FC6A}">
      <dsp:nvSpPr>
        <dsp:cNvPr id="0" name=""/>
        <dsp:cNvSpPr/>
      </dsp:nvSpPr>
      <dsp:spPr>
        <a:xfrm>
          <a:off x="1160200" y="420744"/>
          <a:ext cx="614051" cy="3989509"/>
        </a:xfrm>
        <a:custGeom>
          <a:avLst/>
          <a:gdLst/>
          <a:ahLst/>
          <a:cxnLst/>
          <a:rect l="0" t="0" r="0" b="0"/>
          <a:pathLst>
            <a:path>
              <a:moveTo>
                <a:pt x="0" y="0"/>
              </a:moveTo>
              <a:lnTo>
                <a:pt x="0" y="3989509"/>
              </a:lnTo>
              <a:lnTo>
                <a:pt x="614051" y="39895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BCECC5-0B31-49D3-9BD0-231616C4487B}">
      <dsp:nvSpPr>
        <dsp:cNvPr id="0" name=""/>
        <dsp:cNvSpPr/>
      </dsp:nvSpPr>
      <dsp:spPr>
        <a:xfrm>
          <a:off x="1774252" y="4125288"/>
          <a:ext cx="6076838" cy="5699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zh-CN" sz="2400" b="0" kern="1200">
              <a:effectLst/>
              <a:latin typeface="微软雅黑" pitchFamily="34" charset="-122"/>
              <a:ea typeface="微软雅黑" pitchFamily="34" charset="-122"/>
            </a:rPr>
            <a:t>SMTP</a:t>
          </a:r>
          <a:r>
            <a:rPr lang="zh-CN" altLang="en-US" sz="2400" b="0" kern="1200">
              <a:effectLst/>
              <a:latin typeface="微软雅黑" pitchFamily="34" charset="-122"/>
              <a:ea typeface="微软雅黑" pitchFamily="34" charset="-122"/>
            </a:rPr>
            <a:t>枚举</a:t>
          </a:r>
          <a:endParaRPr lang="zh-CN" altLang="en-US" sz="2400" b="0" kern="1200" dirty="0">
            <a:effectLst/>
          </a:endParaRPr>
        </a:p>
      </dsp:txBody>
      <dsp:txXfrm>
        <a:off x="1790945" y="4141981"/>
        <a:ext cx="6043452" cy="536543"/>
      </dsp:txXfrm>
    </dsp:sp>
    <dsp:sp modelId="{8E8EDF91-96FE-44EE-87D3-A7ABF54D0334}">
      <dsp:nvSpPr>
        <dsp:cNvPr id="0" name=""/>
        <dsp:cNvSpPr/>
      </dsp:nvSpPr>
      <dsp:spPr>
        <a:xfrm>
          <a:off x="1160200" y="420744"/>
          <a:ext cx="614051" cy="4701921"/>
        </a:xfrm>
        <a:custGeom>
          <a:avLst/>
          <a:gdLst/>
          <a:ahLst/>
          <a:cxnLst/>
          <a:rect l="0" t="0" r="0" b="0"/>
          <a:pathLst>
            <a:path>
              <a:moveTo>
                <a:pt x="0" y="0"/>
              </a:moveTo>
              <a:lnTo>
                <a:pt x="0" y="4701921"/>
              </a:lnTo>
              <a:lnTo>
                <a:pt x="614051" y="47019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E5237B-DB73-4DA4-8D75-3B65A051AEC9}">
      <dsp:nvSpPr>
        <dsp:cNvPr id="0" name=""/>
        <dsp:cNvSpPr/>
      </dsp:nvSpPr>
      <dsp:spPr>
        <a:xfrm>
          <a:off x="1774252" y="4837701"/>
          <a:ext cx="6076838" cy="5699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zh-CN" sz="2400" b="0" kern="1200">
              <a:effectLst/>
              <a:latin typeface="微软雅黑" pitchFamily="34" charset="-122"/>
              <a:ea typeface="微软雅黑" pitchFamily="34" charset="-122"/>
            </a:rPr>
            <a:t>DNS</a:t>
          </a:r>
          <a:r>
            <a:rPr lang="zh-CN" altLang="en-US" sz="2400" b="0" kern="1200">
              <a:effectLst/>
              <a:latin typeface="微软雅黑" pitchFamily="34" charset="-122"/>
              <a:ea typeface="微软雅黑" pitchFamily="34" charset="-122"/>
            </a:rPr>
            <a:t>枚举</a:t>
          </a:r>
          <a:endParaRPr lang="zh-CN" altLang="en-US" sz="2400" b="0" kern="1200" dirty="0">
            <a:effectLst/>
          </a:endParaRPr>
        </a:p>
      </dsp:txBody>
      <dsp:txXfrm>
        <a:off x="1790945" y="4854394"/>
        <a:ext cx="6043452" cy="5365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CCD88-5EC0-42F9-AB32-549C7074396E}">
      <dsp:nvSpPr>
        <dsp:cNvPr id="0" name=""/>
        <dsp:cNvSpPr/>
      </dsp:nvSpPr>
      <dsp:spPr>
        <a:xfrm rot="5400000">
          <a:off x="-174672" y="178266"/>
          <a:ext cx="1164483" cy="815138"/>
        </a:xfrm>
        <a:prstGeom prst="chevron">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b="1" kern="1200" dirty="0">
              <a:latin typeface="微软雅黑" panose="020B0503020204020204" pitchFamily="34" charset="-122"/>
              <a:ea typeface="微软雅黑" panose="020B0503020204020204" pitchFamily="34" charset="-122"/>
            </a:rPr>
            <a:t>一方行为</a:t>
          </a:r>
        </a:p>
      </dsp:txBody>
      <dsp:txXfrm rot="-5400000">
        <a:off x="1" y="411162"/>
        <a:ext cx="815138" cy="349345"/>
      </dsp:txXfrm>
    </dsp:sp>
    <dsp:sp modelId="{917B3BB5-EBD9-4F34-8621-0173C3C184FF}">
      <dsp:nvSpPr>
        <dsp:cNvPr id="0" name=""/>
        <dsp:cNvSpPr/>
      </dsp:nvSpPr>
      <dsp:spPr>
        <a:xfrm rot="5400000">
          <a:off x="4435853" y="-3617120"/>
          <a:ext cx="756914" cy="7998343"/>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网络扫描几乎全部是客户端一方的程序，所针对的对象绝大多数</a:t>
          </a:r>
          <a:r>
            <a:rPr lang="zh-CN" altLang="en-US" sz="1800" b="1" kern="1200">
              <a:latin typeface="微软雅黑" panose="020B0503020204020204" pitchFamily="34" charset="-122"/>
              <a:ea typeface="微软雅黑" panose="020B0503020204020204" pitchFamily="34" charset="-122"/>
            </a:rPr>
            <a:t>是服务器</a:t>
          </a:r>
          <a:endParaRPr lang="zh-CN" altLang="en-US" sz="1800" kern="1200" dirty="0">
            <a:latin typeface="微软雅黑" panose="020B0503020204020204" pitchFamily="34" charset="-122"/>
            <a:ea typeface="微软雅黑" panose="020B0503020204020204" pitchFamily="34" charset="-122"/>
          </a:endParaRPr>
        </a:p>
      </dsp:txBody>
      <dsp:txXfrm rot="-5400000">
        <a:off x="815139" y="40543"/>
        <a:ext cx="7961394" cy="683016"/>
      </dsp:txXfrm>
    </dsp:sp>
    <dsp:sp modelId="{A8A081F5-7791-4528-B770-DE4EE7A20A83}">
      <dsp:nvSpPr>
        <dsp:cNvPr id="0" name=""/>
        <dsp:cNvSpPr/>
      </dsp:nvSpPr>
      <dsp:spPr>
        <a:xfrm rot="5400000">
          <a:off x="-174672" y="1226468"/>
          <a:ext cx="1164483" cy="815138"/>
        </a:xfrm>
        <a:prstGeom prst="chevron">
          <a:avLst/>
        </a:prstGeom>
        <a:gradFill rotWithShape="0">
          <a:gsLst>
            <a:gs pos="0">
              <a:schemeClr val="accent2">
                <a:hueOff val="1170380"/>
                <a:satOff val="-1460"/>
                <a:lumOff val="343"/>
                <a:alphaOff val="0"/>
                <a:tint val="50000"/>
                <a:satMod val="300000"/>
              </a:schemeClr>
            </a:gs>
            <a:gs pos="35000">
              <a:schemeClr val="accent2">
                <a:hueOff val="1170380"/>
                <a:satOff val="-1460"/>
                <a:lumOff val="343"/>
                <a:alphaOff val="0"/>
                <a:tint val="37000"/>
                <a:satMod val="300000"/>
              </a:schemeClr>
            </a:gs>
            <a:gs pos="100000">
              <a:schemeClr val="accent2">
                <a:hueOff val="1170380"/>
                <a:satOff val="-1460"/>
                <a:lumOff val="343"/>
                <a:alphaOff val="0"/>
                <a:tint val="15000"/>
                <a:satMod val="350000"/>
              </a:schemeClr>
            </a:gs>
          </a:gsLst>
          <a:lin ang="16200000" scaled="1"/>
        </a:gradFill>
        <a:ln w="9525" cap="flat" cmpd="sng" algn="ctr">
          <a:solidFill>
            <a:schemeClr val="accent2">
              <a:hueOff val="1170380"/>
              <a:satOff val="-1460"/>
              <a:lumOff val="343"/>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b="1" kern="1200" dirty="0">
              <a:latin typeface="微软雅黑" panose="020B0503020204020204" pitchFamily="34" charset="-122"/>
              <a:ea typeface="微软雅黑" panose="020B0503020204020204" pitchFamily="34" charset="-122"/>
            </a:rPr>
            <a:t>主动行为</a:t>
          </a:r>
        </a:p>
      </dsp:txBody>
      <dsp:txXfrm rot="-5400000">
        <a:off x="1" y="1459364"/>
        <a:ext cx="815138" cy="349345"/>
      </dsp:txXfrm>
    </dsp:sp>
    <dsp:sp modelId="{EDFDED07-807C-4A15-A430-FEE3858FED4B}">
      <dsp:nvSpPr>
        <dsp:cNvPr id="0" name=""/>
        <dsp:cNvSpPr/>
      </dsp:nvSpPr>
      <dsp:spPr>
        <a:xfrm rot="5400000">
          <a:off x="4435853" y="-2568918"/>
          <a:ext cx="756914" cy="7998343"/>
        </a:xfrm>
        <a:prstGeom prst="round2SameRect">
          <a:avLst/>
        </a:prstGeom>
        <a:solidFill>
          <a:schemeClr val="lt1">
            <a:alpha val="90000"/>
            <a:hueOff val="0"/>
            <a:satOff val="0"/>
            <a:lumOff val="0"/>
            <a:alphaOff val="0"/>
          </a:schemeClr>
        </a:solidFill>
        <a:ln w="9525" cap="flat" cmpd="sng" algn="ctr">
          <a:solidFill>
            <a:schemeClr val="accent2">
              <a:hueOff val="1170380"/>
              <a:satOff val="-1460"/>
              <a:lumOff val="3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网络扫描器的扫描行为都是在或希望在服务器不知情的情况下偷偷进行，通常在扫描器的设计中，扫描行为应尽可能地避免被服务器察觉</a:t>
          </a:r>
          <a:endParaRPr lang="zh-CN" altLang="en-US" sz="1800" kern="1200" dirty="0">
            <a:latin typeface="微软雅黑" panose="020B0503020204020204" pitchFamily="34" charset="-122"/>
            <a:ea typeface="微软雅黑" panose="020B0503020204020204" pitchFamily="34" charset="-122"/>
          </a:endParaRPr>
        </a:p>
      </dsp:txBody>
      <dsp:txXfrm rot="-5400000">
        <a:off x="815139" y="1088745"/>
        <a:ext cx="7961394" cy="683016"/>
      </dsp:txXfrm>
    </dsp:sp>
    <dsp:sp modelId="{BD9CD74F-0C90-4F19-9FE9-84E30679FD6F}">
      <dsp:nvSpPr>
        <dsp:cNvPr id="0" name=""/>
        <dsp:cNvSpPr/>
      </dsp:nvSpPr>
      <dsp:spPr>
        <a:xfrm rot="5400000">
          <a:off x="-174672" y="2274670"/>
          <a:ext cx="1164483" cy="815138"/>
        </a:xfrm>
        <a:prstGeom prst="chevron">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w="9525" cap="flat" cmpd="sng" algn="ctr">
          <a:solidFill>
            <a:schemeClr val="accent2">
              <a:hueOff val="2340759"/>
              <a:satOff val="-2919"/>
              <a:lumOff val="686"/>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b="1" kern="1200" dirty="0">
              <a:latin typeface="微软雅黑" panose="020B0503020204020204" pitchFamily="34" charset="-122"/>
              <a:ea typeface="微软雅黑" panose="020B0503020204020204" pitchFamily="34" charset="-122"/>
            </a:rPr>
            <a:t>时限性</a:t>
          </a:r>
        </a:p>
      </dsp:txBody>
      <dsp:txXfrm rot="-5400000">
        <a:off x="1" y="2507566"/>
        <a:ext cx="815138" cy="349345"/>
      </dsp:txXfrm>
    </dsp:sp>
    <dsp:sp modelId="{1BAD3C1E-65D6-410E-9CED-4E14F8D192C2}">
      <dsp:nvSpPr>
        <dsp:cNvPr id="0" name=""/>
        <dsp:cNvSpPr/>
      </dsp:nvSpPr>
      <dsp:spPr>
        <a:xfrm rot="5400000">
          <a:off x="4435853" y="-1520716"/>
          <a:ext cx="756914" cy="7998343"/>
        </a:xfrm>
        <a:prstGeom prst="round2SameRect">
          <a:avLst/>
        </a:prstGeom>
        <a:solidFill>
          <a:schemeClr val="lt1">
            <a:alpha val="90000"/>
            <a:hueOff val="0"/>
            <a:satOff val="0"/>
            <a:lumOff val="0"/>
            <a:alphaOff val="0"/>
          </a:schemeClr>
        </a:solidFill>
        <a:ln w="9525" cap="flat" cmpd="sng" algn="ctr">
          <a:solidFill>
            <a:schemeClr val="accent2">
              <a:hueOff val="2340759"/>
              <a:satOff val="-2919"/>
              <a:lumOff val="68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该时限虽然没有一个明确的界限，但一般来说都是接近扫描的最快速度。如果某个用户每隔几个小时访问一下公司的网站主页，则不能算是扫描</a:t>
          </a:r>
        </a:p>
      </dsp:txBody>
      <dsp:txXfrm rot="-5400000">
        <a:off x="815139" y="2136947"/>
        <a:ext cx="7961394" cy="683016"/>
      </dsp:txXfrm>
    </dsp:sp>
    <dsp:sp modelId="{AD7865C9-5DB8-4448-AB19-134692FEB0E1}">
      <dsp:nvSpPr>
        <dsp:cNvPr id="0" name=""/>
        <dsp:cNvSpPr/>
      </dsp:nvSpPr>
      <dsp:spPr>
        <a:xfrm rot="5400000">
          <a:off x="-174672" y="3322872"/>
          <a:ext cx="1164483" cy="815138"/>
        </a:xfrm>
        <a:prstGeom prst="chevron">
          <a:avLst/>
        </a:prstGeom>
        <a:gradFill rotWithShape="0">
          <a:gsLst>
            <a:gs pos="0">
              <a:schemeClr val="accent2">
                <a:hueOff val="3511139"/>
                <a:satOff val="-4379"/>
                <a:lumOff val="1030"/>
                <a:alphaOff val="0"/>
                <a:tint val="50000"/>
                <a:satMod val="300000"/>
              </a:schemeClr>
            </a:gs>
            <a:gs pos="35000">
              <a:schemeClr val="accent2">
                <a:hueOff val="3511139"/>
                <a:satOff val="-4379"/>
                <a:lumOff val="1030"/>
                <a:alphaOff val="0"/>
                <a:tint val="37000"/>
                <a:satMod val="300000"/>
              </a:schemeClr>
            </a:gs>
            <a:gs pos="100000">
              <a:schemeClr val="accent2">
                <a:hueOff val="3511139"/>
                <a:satOff val="-4379"/>
                <a:lumOff val="1030"/>
                <a:alphaOff val="0"/>
                <a:tint val="15000"/>
                <a:satMod val="350000"/>
              </a:schemeClr>
            </a:gs>
          </a:gsLst>
          <a:lin ang="16200000" scaled="1"/>
        </a:gradFill>
        <a:ln w="9525" cap="flat" cmpd="sng" algn="ctr">
          <a:solidFill>
            <a:schemeClr val="accent2">
              <a:hueOff val="3511139"/>
              <a:satOff val="-4379"/>
              <a:lumOff val="103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b="1" kern="1200" dirty="0">
              <a:latin typeface="微软雅黑" panose="020B0503020204020204" pitchFamily="34" charset="-122"/>
              <a:ea typeface="微软雅黑" panose="020B0503020204020204" pitchFamily="34" charset="-122"/>
            </a:rPr>
            <a:t>工具进行</a:t>
          </a:r>
        </a:p>
      </dsp:txBody>
      <dsp:txXfrm rot="-5400000">
        <a:off x="1" y="3555768"/>
        <a:ext cx="815138" cy="349345"/>
      </dsp:txXfrm>
    </dsp:sp>
    <dsp:sp modelId="{4459EE8A-B9BE-49F9-B076-AD9099093440}">
      <dsp:nvSpPr>
        <dsp:cNvPr id="0" name=""/>
        <dsp:cNvSpPr/>
      </dsp:nvSpPr>
      <dsp:spPr>
        <a:xfrm rot="5400000">
          <a:off x="4435853" y="-472514"/>
          <a:ext cx="756914" cy="7998343"/>
        </a:xfrm>
        <a:prstGeom prst="round2SameRect">
          <a:avLst/>
        </a:prstGeom>
        <a:solidFill>
          <a:schemeClr val="lt1">
            <a:alpha val="90000"/>
            <a:hueOff val="0"/>
            <a:satOff val="0"/>
            <a:lumOff val="0"/>
            <a:alphaOff val="0"/>
          </a:schemeClr>
        </a:solidFill>
        <a:ln w="9525" cap="flat" cmpd="sng" algn="ctr">
          <a:solidFill>
            <a:schemeClr val="accent2">
              <a:hueOff val="3511139"/>
              <a:satOff val="-4379"/>
              <a:lumOff val="10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因为操作系统提供的程序并不都具有扫描的各项要求</a:t>
          </a:r>
          <a:endParaRPr lang="zh-CN" altLang="en-US" sz="1800" kern="1200" dirty="0">
            <a:latin typeface="微软雅黑" panose="020B0503020204020204" pitchFamily="34" charset="-122"/>
            <a:ea typeface="微软雅黑" panose="020B0503020204020204" pitchFamily="34" charset="-122"/>
          </a:endParaRPr>
        </a:p>
      </dsp:txBody>
      <dsp:txXfrm rot="-5400000">
        <a:off x="815139" y="3185149"/>
        <a:ext cx="7961394" cy="683016"/>
      </dsp:txXfrm>
    </dsp:sp>
    <dsp:sp modelId="{B37F4055-2DBB-4633-B357-588B055B05D8}">
      <dsp:nvSpPr>
        <dsp:cNvPr id="0" name=""/>
        <dsp:cNvSpPr/>
      </dsp:nvSpPr>
      <dsp:spPr>
        <a:xfrm rot="5400000">
          <a:off x="-174672" y="4371074"/>
          <a:ext cx="1164483" cy="815138"/>
        </a:xfrm>
        <a:prstGeom prst="chevron">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w="9525" cap="flat" cmpd="sng" algn="ctr">
          <a:solidFill>
            <a:schemeClr val="accent2">
              <a:hueOff val="4681519"/>
              <a:satOff val="-5839"/>
              <a:lumOff val="1373"/>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b="1" kern="1200" dirty="0">
              <a:latin typeface="微软雅黑" panose="020B0503020204020204" pitchFamily="34" charset="-122"/>
              <a:ea typeface="微软雅黑" panose="020B0503020204020204" pitchFamily="34" charset="-122"/>
            </a:rPr>
            <a:t>目的性</a:t>
          </a:r>
          <a:endParaRPr lang="en-US" altLang="zh-CN" sz="1500" b="1" kern="1200" dirty="0">
            <a:latin typeface="微软雅黑" panose="020B0503020204020204" pitchFamily="34" charset="-122"/>
            <a:ea typeface="微软雅黑" panose="020B0503020204020204" pitchFamily="34" charset="-122"/>
          </a:endParaRPr>
        </a:p>
      </dsp:txBody>
      <dsp:txXfrm rot="-5400000">
        <a:off x="1" y="4603970"/>
        <a:ext cx="815138" cy="349345"/>
      </dsp:txXfrm>
    </dsp:sp>
    <dsp:sp modelId="{1E0D2C38-8CD4-4BAE-BC11-FECA3AEFE7BC}">
      <dsp:nvSpPr>
        <dsp:cNvPr id="0" name=""/>
        <dsp:cNvSpPr/>
      </dsp:nvSpPr>
      <dsp:spPr>
        <a:xfrm rot="5400000">
          <a:off x="4435853" y="575687"/>
          <a:ext cx="756914" cy="7998343"/>
        </a:xfrm>
        <a:prstGeom prst="round2Same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对预先的猜想进行验证或采集一些关心的数据</a:t>
          </a:r>
          <a:endParaRPr lang="zh-CN" altLang="en-US" sz="1800" kern="1200" dirty="0">
            <a:latin typeface="微软雅黑" panose="020B0503020204020204" pitchFamily="34" charset="-122"/>
            <a:ea typeface="微软雅黑" panose="020B0503020204020204" pitchFamily="34" charset="-122"/>
          </a:endParaRPr>
        </a:p>
      </dsp:txBody>
      <dsp:txXfrm rot="-5400000">
        <a:off x="815139" y="4233351"/>
        <a:ext cx="7961394" cy="68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9C214-AA55-42ED-B93A-258DB1168F49}">
      <dsp:nvSpPr>
        <dsp:cNvPr id="0" name=""/>
        <dsp:cNvSpPr/>
      </dsp:nvSpPr>
      <dsp:spPr>
        <a:xfrm>
          <a:off x="169032" y="1010681"/>
          <a:ext cx="3975455" cy="124232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41471" tIns="80010" rIns="80010" bIns="80010" numCol="1" spcCol="1270" anchor="ctr" anchorCtr="0">
          <a:noAutofit/>
        </a:bodyPr>
        <a:lstStyle/>
        <a:p>
          <a:pPr lvl="0" algn="l" defTabSz="933450">
            <a:lnSpc>
              <a:spcPct val="90000"/>
            </a:lnSpc>
            <a:spcBef>
              <a:spcPct val="0"/>
            </a:spcBef>
            <a:spcAft>
              <a:spcPct val="35000"/>
            </a:spcAft>
          </a:pPr>
          <a:r>
            <a:rPr lang="zh-CN" altLang="en-US" sz="2100" kern="1200" dirty="0">
              <a:latin typeface="微软雅黑" pitchFamily="34" charset="-122"/>
              <a:ea typeface="微软雅黑" pitchFamily="34" charset="-122"/>
            </a:rPr>
            <a:t>发现存活主机，</a:t>
          </a:r>
          <a:r>
            <a:rPr lang="en-US" altLang="zh-CN" sz="2100" kern="1200" dirty="0">
              <a:latin typeface="微软雅黑" pitchFamily="34" charset="-122"/>
              <a:ea typeface="微软雅黑" pitchFamily="34" charset="-122"/>
            </a:rPr>
            <a:t>IP</a:t>
          </a:r>
          <a:r>
            <a:rPr lang="zh-CN" altLang="en-US" sz="2100" kern="1200" dirty="0">
              <a:latin typeface="微软雅黑" pitchFamily="34" charset="-122"/>
              <a:ea typeface="微软雅黑" pitchFamily="34" charset="-122"/>
            </a:rPr>
            <a:t>地址，以及存活主机开放的端口</a:t>
          </a:r>
          <a:endParaRPr lang="zh-CN" altLang="en-US" sz="2100" kern="1200" dirty="0"/>
        </a:p>
      </dsp:txBody>
      <dsp:txXfrm>
        <a:off x="169032" y="1010681"/>
        <a:ext cx="3975455" cy="1242329"/>
      </dsp:txXfrm>
    </dsp:sp>
    <dsp:sp modelId="{3A27047D-9FDB-43F7-B9FD-7CF20F18C16E}">
      <dsp:nvSpPr>
        <dsp:cNvPr id="0" name=""/>
        <dsp:cNvSpPr/>
      </dsp:nvSpPr>
      <dsp:spPr>
        <a:xfrm>
          <a:off x="3388" y="831233"/>
          <a:ext cx="869630" cy="1304446"/>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C42E07-B6F1-4D50-BFA2-A44CC896DFE2}">
      <dsp:nvSpPr>
        <dsp:cNvPr id="0" name=""/>
        <dsp:cNvSpPr/>
      </dsp:nvSpPr>
      <dsp:spPr>
        <a:xfrm>
          <a:off x="4536187" y="1010681"/>
          <a:ext cx="3975455" cy="124232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41471" tIns="80010" rIns="80010" bIns="80010" numCol="1" spcCol="1270" anchor="ctr" anchorCtr="0">
          <a:noAutofit/>
        </a:bodyPr>
        <a:lstStyle/>
        <a:p>
          <a:pPr lvl="0" algn="l" defTabSz="933450">
            <a:lnSpc>
              <a:spcPct val="90000"/>
            </a:lnSpc>
            <a:spcBef>
              <a:spcPct val="0"/>
            </a:spcBef>
            <a:spcAft>
              <a:spcPct val="35000"/>
            </a:spcAft>
          </a:pPr>
          <a:r>
            <a:rPr lang="zh-CN" altLang="en-US" sz="2100" kern="1200" dirty="0">
              <a:latin typeface="微软雅黑" pitchFamily="34" charset="-122"/>
              <a:ea typeface="微软雅黑" pitchFamily="34" charset="-122"/>
            </a:rPr>
            <a:t>发现主机操作系统类型和系统结构。</a:t>
          </a:r>
          <a:endParaRPr lang="zh-CN" altLang="en-US" sz="2100" kern="1200" dirty="0"/>
        </a:p>
      </dsp:txBody>
      <dsp:txXfrm>
        <a:off x="4536187" y="1010681"/>
        <a:ext cx="3975455" cy="1242329"/>
      </dsp:txXfrm>
    </dsp:sp>
    <dsp:sp modelId="{05144ED8-13AD-440D-BDC5-E55CBEFDF387}">
      <dsp:nvSpPr>
        <dsp:cNvPr id="0" name=""/>
        <dsp:cNvSpPr/>
      </dsp:nvSpPr>
      <dsp:spPr>
        <a:xfrm>
          <a:off x="4370543" y="831233"/>
          <a:ext cx="869630" cy="1304446"/>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25F991-7A44-4B5E-A5A5-3D05E5F78355}">
      <dsp:nvSpPr>
        <dsp:cNvPr id="0" name=""/>
        <dsp:cNvSpPr/>
      </dsp:nvSpPr>
      <dsp:spPr>
        <a:xfrm>
          <a:off x="169032" y="2574636"/>
          <a:ext cx="3975455" cy="124232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41471" tIns="80010" rIns="80010" bIns="80010" numCol="1" spcCol="1270" anchor="ctr" anchorCtr="0">
          <a:noAutofit/>
        </a:bodyPr>
        <a:lstStyle/>
        <a:p>
          <a:pPr lvl="0" algn="l" defTabSz="933450">
            <a:lnSpc>
              <a:spcPct val="90000"/>
            </a:lnSpc>
            <a:spcBef>
              <a:spcPct val="0"/>
            </a:spcBef>
            <a:spcAft>
              <a:spcPct val="35000"/>
            </a:spcAft>
          </a:pPr>
          <a:r>
            <a:rPr lang="zh-CN" altLang="en-US" sz="2100" kern="1200" dirty="0">
              <a:latin typeface="微软雅黑" pitchFamily="34" charset="-122"/>
              <a:ea typeface="微软雅黑" pitchFamily="34" charset="-122"/>
            </a:rPr>
            <a:t>发现主机开启的服务类型</a:t>
          </a:r>
          <a:endParaRPr lang="zh-CN" altLang="en-US" sz="2100" kern="1200" dirty="0"/>
        </a:p>
      </dsp:txBody>
      <dsp:txXfrm>
        <a:off x="169032" y="2574636"/>
        <a:ext cx="3975455" cy="1242329"/>
      </dsp:txXfrm>
    </dsp:sp>
    <dsp:sp modelId="{0E9171DE-C321-4F9E-A962-88DAAF7E475E}">
      <dsp:nvSpPr>
        <dsp:cNvPr id="0" name=""/>
        <dsp:cNvSpPr/>
      </dsp:nvSpPr>
      <dsp:spPr>
        <a:xfrm>
          <a:off x="3388" y="2395188"/>
          <a:ext cx="869630" cy="1304446"/>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C880C6-3824-42FB-AFD6-97B003ABD8CC}">
      <dsp:nvSpPr>
        <dsp:cNvPr id="0" name=""/>
        <dsp:cNvSpPr/>
      </dsp:nvSpPr>
      <dsp:spPr>
        <a:xfrm>
          <a:off x="4536187" y="2574636"/>
          <a:ext cx="3975455" cy="124232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41471" tIns="80010" rIns="80010" bIns="80010" numCol="1" spcCol="1270" anchor="ctr" anchorCtr="0">
          <a:noAutofit/>
        </a:bodyPr>
        <a:lstStyle/>
        <a:p>
          <a:pPr lvl="0" algn="l" defTabSz="933450">
            <a:lnSpc>
              <a:spcPct val="90000"/>
            </a:lnSpc>
            <a:spcBef>
              <a:spcPct val="0"/>
            </a:spcBef>
            <a:spcAft>
              <a:spcPct val="35000"/>
            </a:spcAft>
          </a:pPr>
          <a:r>
            <a:rPr lang="zh-CN" altLang="en-US" sz="2100" kern="1200" dirty="0">
              <a:latin typeface="微软雅黑" pitchFamily="34" charset="-122"/>
              <a:ea typeface="微软雅黑" pitchFamily="34" charset="-122"/>
            </a:rPr>
            <a:t>发现主机存在的漏洞</a:t>
          </a:r>
          <a:endParaRPr lang="zh-CN" altLang="en-US" sz="2100" kern="1200" dirty="0"/>
        </a:p>
      </dsp:txBody>
      <dsp:txXfrm>
        <a:off x="4536187" y="2574636"/>
        <a:ext cx="3975455" cy="1242329"/>
      </dsp:txXfrm>
    </dsp:sp>
    <dsp:sp modelId="{1B77CE19-E830-4A52-BAE0-7FF89A6C0B58}">
      <dsp:nvSpPr>
        <dsp:cNvPr id="0" name=""/>
        <dsp:cNvSpPr/>
      </dsp:nvSpPr>
      <dsp:spPr>
        <a:xfrm>
          <a:off x="4370543" y="2395188"/>
          <a:ext cx="869630" cy="1304446"/>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485BF-6212-7E47-A2B4-3C05EE0FCECF}" type="datetimeFigureOut">
              <a:rPr kumimoji="1" lang="zh-CN" altLang="en-US" smtClean="0"/>
              <a:t>2018/7/23</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1C0D88-6A2E-E747-9634-F302DB9CD7D3}" type="slidenum">
              <a:rPr kumimoji="1" lang="zh-CN" altLang="en-US" smtClean="0"/>
              <a:t>‹#›</a:t>
            </a:fld>
            <a:endParaRPr kumimoji="1" lang="zh-CN" altLang="en-US"/>
          </a:p>
        </p:txBody>
      </p:sp>
    </p:spTree>
    <p:extLst>
      <p:ext uri="{BB962C8B-B14F-4D97-AF65-F5344CB8AC3E}">
        <p14:creationId xmlns:p14="http://schemas.microsoft.com/office/powerpoint/2010/main" val="20720364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baike.baidu.com/view/880.htm" TargetMode="External"/><Relationship Id="rId13" Type="http://schemas.openxmlformats.org/officeDocument/2006/relationships/hyperlink" Target="http://baike.baidu.com/view/154900.htm" TargetMode="External"/><Relationship Id="rId18" Type="http://schemas.openxmlformats.org/officeDocument/2006/relationships/hyperlink" Target="http://baike.baidu.com/view/1223029.htm" TargetMode="External"/><Relationship Id="rId26" Type="http://schemas.openxmlformats.org/officeDocument/2006/relationships/hyperlink" Target="http://baike.baidu.com/view/259170.htm" TargetMode="External"/><Relationship Id="rId3" Type="http://schemas.openxmlformats.org/officeDocument/2006/relationships/hyperlink" Target="http://baike.baidu.com/view/9472.htm" TargetMode="External"/><Relationship Id="rId21" Type="http://schemas.openxmlformats.org/officeDocument/2006/relationships/hyperlink" Target="http://baike.baidu.com/view/7886.htm" TargetMode="External"/><Relationship Id="rId7" Type="http://schemas.openxmlformats.org/officeDocument/2006/relationships/hyperlink" Target="http://baike.baidu.com/view/330120.htm" TargetMode="External"/><Relationship Id="rId12" Type="http://schemas.openxmlformats.org/officeDocument/2006/relationships/hyperlink" Target="http://baike.baidu.com/view/4442105.htm" TargetMode="External"/><Relationship Id="rId17" Type="http://schemas.openxmlformats.org/officeDocument/2006/relationships/hyperlink" Target="http://baike.baidu.com/view/494802.htm" TargetMode="External"/><Relationship Id="rId25" Type="http://schemas.openxmlformats.org/officeDocument/2006/relationships/hyperlink" Target="http://baike.baidu.com/view/1001668.htm" TargetMode="External"/><Relationship Id="rId2" Type="http://schemas.openxmlformats.org/officeDocument/2006/relationships/slide" Target="../slides/slide13.xml"/><Relationship Id="rId16" Type="http://schemas.openxmlformats.org/officeDocument/2006/relationships/hyperlink" Target="http://baike.baidu.com/view/315045.htm" TargetMode="External"/><Relationship Id="rId20" Type="http://schemas.openxmlformats.org/officeDocument/2006/relationships/hyperlink" Target="http://baike.baidu.com/view/1524.htm" TargetMode="External"/><Relationship Id="rId1" Type="http://schemas.openxmlformats.org/officeDocument/2006/relationships/notesMaster" Target="../notesMasters/notesMaster1.xml"/><Relationship Id="rId6" Type="http://schemas.openxmlformats.org/officeDocument/2006/relationships/hyperlink" Target="http://baike.baidu.com/view/807.htm" TargetMode="External"/><Relationship Id="rId11" Type="http://schemas.openxmlformats.org/officeDocument/2006/relationships/hyperlink" Target="http://baike.baidu.com/view/610470.htm" TargetMode="External"/><Relationship Id="rId24" Type="http://schemas.openxmlformats.org/officeDocument/2006/relationships/hyperlink" Target="http://baike.baidu.com/view/523248.htm" TargetMode="External"/><Relationship Id="rId5" Type="http://schemas.openxmlformats.org/officeDocument/2006/relationships/hyperlink" Target="http://baike.baidu.com/view/262359.htm" TargetMode="External"/><Relationship Id="rId15" Type="http://schemas.openxmlformats.org/officeDocument/2006/relationships/hyperlink" Target="http://baike.baidu.com/view/37.htm" TargetMode="External"/><Relationship Id="rId23" Type="http://schemas.openxmlformats.org/officeDocument/2006/relationships/hyperlink" Target="http://baike.baidu.com/view/94341.htm" TargetMode="External"/><Relationship Id="rId10" Type="http://schemas.openxmlformats.org/officeDocument/2006/relationships/hyperlink" Target="http://baike.baidu.com/view/3871496.htm" TargetMode="External"/><Relationship Id="rId19" Type="http://schemas.openxmlformats.org/officeDocument/2006/relationships/hyperlink" Target="http://baike.baidu.com/view/31921.htm" TargetMode="External"/><Relationship Id="rId4" Type="http://schemas.openxmlformats.org/officeDocument/2006/relationships/hyperlink" Target="http://baike.baidu.com/view/1159398.htm" TargetMode="External"/><Relationship Id="rId9" Type="http://schemas.openxmlformats.org/officeDocument/2006/relationships/hyperlink" Target="http://baike.baidu.com/view/239619.htm" TargetMode="External"/><Relationship Id="rId14" Type="http://schemas.openxmlformats.org/officeDocument/2006/relationships/hyperlink" Target="http://baike.baidu.com/view/3067.htm" TargetMode="External"/><Relationship Id="rId22" Type="http://schemas.openxmlformats.org/officeDocument/2006/relationships/hyperlink" Target="http://baike.baidu.com/view/2150902.htm" TargetMode="External"/><Relationship Id="rId27" Type="http://schemas.openxmlformats.org/officeDocument/2006/relationships/hyperlink" Target="http://baike.baidu.com/view/727321.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aike.baidu.com/view/283786.htm"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baike.baidu.com/view/25880.htm" TargetMode="External"/><Relationship Id="rId4" Type="http://schemas.openxmlformats.org/officeDocument/2006/relationships/hyperlink" Target="http://baike.baidu.com/view/476266.ht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baike.baidu.com/view/549628.htm" TargetMode="External"/><Relationship Id="rId3" Type="http://schemas.openxmlformats.org/officeDocument/2006/relationships/hyperlink" Target="http://baike.baidu.com/view/175122.htm" TargetMode="External"/><Relationship Id="rId7" Type="http://schemas.openxmlformats.org/officeDocument/2006/relationships/hyperlink" Target="http://baike.baidu.com/view/79183.htm"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baike.baidu.com/view/1254177.htm" TargetMode="External"/><Relationship Id="rId5" Type="http://schemas.openxmlformats.org/officeDocument/2006/relationships/hyperlink" Target="http://baike.baidu.com/view/23880.htm" TargetMode="External"/><Relationship Id="rId4" Type="http://schemas.openxmlformats.org/officeDocument/2006/relationships/hyperlink" Target="http://baike.baidu.com/view/25880.htm" TargetMode="External"/><Relationship Id="rId9" Type="http://schemas.openxmlformats.org/officeDocument/2006/relationships/hyperlink" Target="http://baike.baidu.com/view/93201.ht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aike.baidu.com/view/18979.ht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baike.baidu.com/view/2633667.htm" TargetMode="External"/><Relationship Id="rId7" Type="http://schemas.openxmlformats.org/officeDocument/2006/relationships/hyperlink" Target="http://baike.baidu.com/view/1258988.htm"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baike.baidu.com/view/399279.htm" TargetMode="External"/><Relationship Id="rId5" Type="http://schemas.openxmlformats.org/officeDocument/2006/relationships/hyperlink" Target="http://baike.baidu.com/view/2548122.htm" TargetMode="External"/><Relationship Id="rId4" Type="http://schemas.openxmlformats.org/officeDocument/2006/relationships/hyperlink" Target="http://baike.baidu.com/view/60376.htm"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a:t>
            </a:fld>
            <a:endParaRPr kumimoji="1" lang="zh-CN" altLang="en-US"/>
          </a:p>
        </p:txBody>
      </p:sp>
    </p:spTree>
    <p:extLst>
      <p:ext uri="{BB962C8B-B14F-4D97-AF65-F5344CB8AC3E}">
        <p14:creationId xmlns:p14="http://schemas.microsoft.com/office/powerpoint/2010/main" val="328786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a:latin typeface="微软雅黑" pitchFamily="34" charset="-122"/>
                <a:ea typeface="微软雅黑" pitchFamily="34" charset="-122"/>
              </a:rPr>
              <a:t>形象的说：它是网络信息的中转站。代理服务器就好象一个大的</a:t>
            </a:r>
            <a:r>
              <a:rPr lang="en-US" altLang="zh-CN" sz="1200" dirty="0">
                <a:latin typeface="微软雅黑" pitchFamily="34" charset="-122"/>
                <a:ea typeface="微软雅黑" pitchFamily="34" charset="-122"/>
              </a:rPr>
              <a:t>Cache</a:t>
            </a:r>
            <a:r>
              <a:rPr lang="zh-CN" altLang="en-US" sz="1200" dirty="0">
                <a:latin typeface="微软雅黑" pitchFamily="34" charset="-122"/>
                <a:ea typeface="微软雅黑" pitchFamily="34" charset="-122"/>
              </a:rPr>
              <a:t>，这样就能显著提高浏览速度和效率。更重要的是：</a:t>
            </a:r>
            <a:r>
              <a:rPr lang="en-US" altLang="zh-CN" sz="1200" dirty="0">
                <a:latin typeface="微软雅黑" pitchFamily="34" charset="-122"/>
                <a:ea typeface="微软雅黑" pitchFamily="34" charset="-122"/>
              </a:rPr>
              <a:t>Proxy Server</a:t>
            </a:r>
            <a:r>
              <a:rPr lang="zh-CN" altLang="en-US" sz="1200" dirty="0">
                <a:latin typeface="微软雅黑" pitchFamily="34" charset="-122"/>
                <a:ea typeface="微软雅黑" pitchFamily="34" charset="-122"/>
              </a:rPr>
              <a:t>（代理服务器）是</a:t>
            </a:r>
            <a:r>
              <a:rPr lang="en-US" altLang="zh-CN" sz="1200" dirty="0">
                <a:latin typeface="微软雅黑" pitchFamily="34" charset="-122"/>
                <a:ea typeface="微软雅黑" pitchFamily="34" charset="-122"/>
              </a:rPr>
              <a:t>Internet</a:t>
            </a:r>
            <a:r>
              <a:rPr lang="zh-CN" altLang="en-US" sz="1200" dirty="0">
                <a:latin typeface="微软雅黑" pitchFamily="34" charset="-122"/>
                <a:ea typeface="微软雅黑" pitchFamily="34" charset="-122"/>
              </a:rPr>
              <a:t>链路级网关所提供的一种重要的安全功能。</a:t>
            </a: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11</a:t>
            </a:fld>
            <a:endParaRPr kumimoji="1" lang="zh-CN" altLang="en-US"/>
          </a:p>
        </p:txBody>
      </p:sp>
    </p:spTree>
    <p:extLst>
      <p:ext uri="{BB962C8B-B14F-4D97-AF65-F5344CB8AC3E}">
        <p14:creationId xmlns:p14="http://schemas.microsoft.com/office/powerpoint/2010/main" val="164916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latin typeface="微软雅黑" pitchFamily="34" charset="-122"/>
                <a:ea typeface="微软雅黑" pitchFamily="34" charset="-122"/>
              </a:rPr>
              <a:t>1. </a:t>
            </a:r>
            <a:r>
              <a:rPr lang="zh-CN" altLang="en-US" dirty="0">
                <a:latin typeface="微软雅黑" pitchFamily="34" charset="-122"/>
                <a:ea typeface="微软雅黑" pitchFamily="34" charset="-122"/>
              </a:rPr>
              <a:t>突破自身</a:t>
            </a:r>
            <a:r>
              <a:rPr lang="en-US" altLang="zh-CN" dirty="0">
                <a:latin typeface="微软雅黑" pitchFamily="34" charset="-122"/>
                <a:ea typeface="微软雅黑" pitchFamily="34" charset="-122"/>
              </a:rPr>
              <a:t>IP</a:t>
            </a:r>
            <a:r>
              <a:rPr lang="zh-CN" altLang="en-US" dirty="0">
                <a:latin typeface="微软雅黑" pitchFamily="34" charset="-122"/>
                <a:ea typeface="微软雅黑" pitchFamily="34" charset="-122"/>
              </a:rPr>
              <a:t>访问限制，访问国外站点，教育网、</a:t>
            </a:r>
            <a:r>
              <a:rPr lang="en-US" altLang="zh-CN" dirty="0">
                <a:latin typeface="微软雅黑" pitchFamily="34" charset="-122"/>
                <a:ea typeface="微软雅黑" pitchFamily="34" charset="-122"/>
              </a:rPr>
              <a:t>google</a:t>
            </a:r>
            <a:r>
              <a:rPr lang="zh-CN" altLang="en-US" dirty="0"/>
              <a:t>等</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latin typeface="微软雅黑" pitchFamily="34" charset="-122"/>
                <a:ea typeface="微软雅黑" pitchFamily="34" charset="-122"/>
              </a:rPr>
              <a:t>2. </a:t>
            </a:r>
            <a:r>
              <a:rPr lang="zh-CN" altLang="en-US" dirty="0">
                <a:latin typeface="微软雅黑" pitchFamily="34" charset="-122"/>
                <a:ea typeface="微软雅黑" pitchFamily="34" charset="-122"/>
              </a:rPr>
              <a:t>访问单位或团体内部资源，使用教育网内地址段免费代理服务器，就可以用于对教育网开放的各类</a:t>
            </a:r>
            <a:r>
              <a:rPr lang="en-US" altLang="zh-CN" dirty="0">
                <a:latin typeface="微软雅黑" pitchFamily="34" charset="-122"/>
                <a:ea typeface="微软雅黑" pitchFamily="34" charset="-122"/>
              </a:rPr>
              <a:t>FTP</a:t>
            </a:r>
            <a:r>
              <a:rPr lang="zh-CN" altLang="en-US" dirty="0">
                <a:latin typeface="微软雅黑" pitchFamily="34" charset="-122"/>
                <a:ea typeface="微软雅黑" pitchFamily="34" charset="-122"/>
              </a:rPr>
              <a:t>下载上传，以及各类资料查询共享</a:t>
            </a:r>
            <a:endParaRPr lang="zh-CN" alt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a:latin typeface="微软雅黑" pitchFamily="34" charset="-122"/>
                <a:ea typeface="微软雅黑" pitchFamily="34" charset="-122"/>
              </a:rPr>
              <a:t>3. </a:t>
            </a:r>
            <a:r>
              <a:rPr lang="zh-CN" altLang="en-US" sz="1200" dirty="0">
                <a:latin typeface="微软雅黑" pitchFamily="34" charset="-122"/>
                <a:ea typeface="微软雅黑" pitchFamily="34" charset="-122"/>
              </a:rPr>
              <a:t>突破中国电信的</a:t>
            </a: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封锁：中国电信用户有很多网站是被限制访问的，这种限制是人为的，不同</a:t>
            </a:r>
            <a:r>
              <a:rPr lang="en-US" altLang="zh-CN" sz="1200" dirty="0">
                <a:latin typeface="微软雅黑" pitchFamily="34" charset="-122"/>
                <a:ea typeface="微软雅黑" pitchFamily="34" charset="-122"/>
              </a:rPr>
              <a:t>Serve</a:t>
            </a:r>
            <a:r>
              <a:rPr lang="zh-CN" altLang="en-US" sz="1200" dirty="0">
                <a:latin typeface="微软雅黑" pitchFamily="34" charset="-122"/>
                <a:ea typeface="微软雅黑" pitchFamily="34" charset="-122"/>
              </a:rPr>
              <a:t>对地址的封锁是不同的。</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a:latin typeface="微软雅黑" pitchFamily="34" charset="-122"/>
                <a:ea typeface="微软雅黑" pitchFamily="34" charset="-122"/>
              </a:rPr>
              <a:t>4. </a:t>
            </a:r>
            <a:r>
              <a:rPr lang="zh-CN" altLang="en-US" sz="1200" dirty="0">
                <a:latin typeface="微软雅黑" pitchFamily="34" charset="-122"/>
                <a:ea typeface="微软雅黑" pitchFamily="34" charset="-122"/>
              </a:rPr>
              <a:t>提高访问速度：通常代理服务器都设置一个较大的硬盘缓冲区，当有外界的信息通过时，同时也将其保存到缓冲区中，当其他用户再访问相同的信息时， 则直接由缓冲区中取出信息，传给用户，以提高访问速度。</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a:latin typeface="微软雅黑" pitchFamily="34" charset="-122"/>
                <a:ea typeface="微软雅黑" pitchFamily="34" charset="-122"/>
              </a:rPr>
              <a:t>5. </a:t>
            </a:r>
            <a:r>
              <a:rPr lang="zh-CN" altLang="en-US" sz="1200" dirty="0">
                <a:latin typeface="微软雅黑" pitchFamily="34" charset="-122"/>
                <a:ea typeface="微软雅黑" pitchFamily="34" charset="-122"/>
              </a:rPr>
              <a:t>隐藏真实</a:t>
            </a: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：上网者也可以通过这种方法隐藏自己的</a:t>
            </a: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，免受攻击。</a:t>
            </a: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12</a:t>
            </a:fld>
            <a:endParaRPr kumimoji="1" lang="zh-CN" altLang="en-US"/>
          </a:p>
        </p:txBody>
      </p:sp>
    </p:spTree>
    <p:extLst>
      <p:ext uri="{BB962C8B-B14F-4D97-AF65-F5344CB8AC3E}">
        <p14:creationId xmlns:p14="http://schemas.microsoft.com/office/powerpoint/2010/main" val="3253561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代理</a:t>
            </a:r>
          </a:p>
          <a:p>
            <a:r>
              <a:rPr lang="en-US" altLang="zh-CN" sz="1200" b="0" i="0" kern="1200" dirty="0">
                <a:solidFill>
                  <a:schemeClr val="tx1"/>
                </a:solidFill>
                <a:effectLst/>
                <a:latin typeface="+mn-lt"/>
                <a:ea typeface="+mn-ea"/>
                <a:cs typeface="+mn-cs"/>
              </a:rPr>
              <a:t>www</a:t>
            </a:r>
            <a:r>
              <a:rPr lang="zh-CN" altLang="en-US" sz="1200" b="0" i="0" kern="1200" dirty="0">
                <a:solidFill>
                  <a:schemeClr val="tx1"/>
                </a:solidFill>
                <a:effectLst/>
                <a:latin typeface="+mn-lt"/>
                <a:ea typeface="+mn-ea"/>
                <a:cs typeface="+mn-cs"/>
              </a:rPr>
              <a:t>对于每一个上网的人都再熟悉不过了，</a:t>
            </a:r>
            <a:r>
              <a:rPr lang="en-US" altLang="zh-CN" sz="1200" b="0" i="0" kern="1200" dirty="0">
                <a:solidFill>
                  <a:schemeClr val="tx1"/>
                </a:solidFill>
                <a:effectLst/>
                <a:latin typeface="+mn-lt"/>
                <a:ea typeface="+mn-ea"/>
                <a:cs typeface="+mn-cs"/>
              </a:rPr>
              <a:t>www</a:t>
            </a:r>
            <a:r>
              <a:rPr lang="zh-CN" altLang="en-US" sz="1200" b="0" i="0" kern="1200" dirty="0">
                <a:solidFill>
                  <a:schemeClr val="tx1"/>
                </a:solidFill>
                <a:effectLst/>
                <a:latin typeface="+mn-lt"/>
                <a:ea typeface="+mn-ea"/>
                <a:cs typeface="+mn-cs"/>
              </a:rPr>
              <a:t>连接请求就是采用的</a:t>
            </a:r>
            <a:r>
              <a:rPr lang="en-US" altLang="zh-CN" sz="1200" b="0" i="0" u="none" strike="noStrike" kern="1200" dirty="0">
                <a:solidFill>
                  <a:schemeClr val="tx1"/>
                </a:solidFill>
                <a:effectLst/>
                <a:latin typeface="+mn-lt"/>
                <a:ea typeface="+mn-ea"/>
                <a:cs typeface="+mn-cs"/>
                <a:hlinkClick r:id="rId3"/>
              </a:rPr>
              <a:t>http</a:t>
            </a:r>
            <a:r>
              <a:rPr lang="zh-CN" altLang="en-US" sz="1200" b="0" i="0" kern="1200" dirty="0">
                <a:solidFill>
                  <a:schemeClr val="tx1"/>
                </a:solidFill>
                <a:effectLst/>
                <a:latin typeface="+mn-lt"/>
                <a:ea typeface="+mn-ea"/>
                <a:cs typeface="+mn-cs"/>
              </a:rPr>
              <a:t>协议，所以我们在浏览网页，下载数据（也可采用</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协议）时就是用</a:t>
            </a:r>
            <a:r>
              <a:rPr lang="en-US" altLang="zh-CN" sz="1200" b="0" i="0" u="none" strike="noStrike" kern="1200" dirty="0">
                <a:solidFill>
                  <a:schemeClr val="tx1"/>
                </a:solidFill>
                <a:effectLst/>
                <a:latin typeface="+mn-lt"/>
                <a:ea typeface="+mn-ea"/>
                <a:cs typeface="+mn-cs"/>
                <a:hlinkClick r:id="rId4"/>
              </a:rPr>
              <a:t>http</a:t>
            </a:r>
            <a:r>
              <a:rPr lang="zh-CN" altLang="en-US" sz="1200" b="0" i="0" u="none" strike="noStrike" kern="1200" dirty="0">
                <a:solidFill>
                  <a:schemeClr val="tx1"/>
                </a:solidFill>
                <a:effectLst/>
                <a:latin typeface="+mn-lt"/>
                <a:ea typeface="+mn-ea"/>
                <a:cs typeface="+mn-cs"/>
                <a:hlinkClick r:id="rId4"/>
              </a:rPr>
              <a:t>代理</a:t>
            </a:r>
            <a:r>
              <a:rPr lang="zh-CN" altLang="en-US" sz="1200" b="0" i="0" kern="1200" dirty="0">
                <a:solidFill>
                  <a:schemeClr val="tx1"/>
                </a:solidFill>
                <a:effectLst/>
                <a:latin typeface="+mn-lt"/>
                <a:ea typeface="+mn-ea"/>
                <a:cs typeface="+mn-cs"/>
              </a:rPr>
              <a:t>。它通常绑定在代理服务器的</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3128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8080</a:t>
            </a:r>
            <a:r>
              <a:rPr lang="zh-CN" altLang="en-US" sz="1200" b="0" i="0" kern="1200" dirty="0">
                <a:solidFill>
                  <a:schemeClr val="tx1"/>
                </a:solidFill>
                <a:effectLst/>
                <a:latin typeface="+mn-lt"/>
                <a:ea typeface="+mn-ea"/>
                <a:cs typeface="+mn-cs"/>
              </a:rPr>
              <a:t>等端口上。</a:t>
            </a:r>
          </a:p>
          <a:p>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代理</a:t>
            </a:r>
          </a:p>
          <a:p>
            <a:r>
              <a:rPr lang="zh-CN" altLang="en-US" sz="1200" b="0" i="0" kern="1200" dirty="0">
                <a:solidFill>
                  <a:schemeClr val="tx1"/>
                </a:solidFill>
                <a:effectLst/>
                <a:latin typeface="+mn-lt"/>
                <a:ea typeface="+mn-ea"/>
                <a:cs typeface="+mn-cs"/>
              </a:rPr>
              <a:t>采用</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协议的代理服务器就是</a:t>
            </a:r>
            <a:r>
              <a:rPr lang="en-US" altLang="zh-CN" sz="1200" b="0" i="0" u="none" strike="noStrike" kern="1200" dirty="0">
                <a:solidFill>
                  <a:schemeClr val="tx1"/>
                </a:solidFill>
                <a:effectLst/>
                <a:latin typeface="+mn-lt"/>
                <a:ea typeface="+mn-ea"/>
                <a:cs typeface="+mn-cs"/>
                <a:hlinkClick r:id="rId5"/>
              </a:rPr>
              <a:t>SOCKS</a:t>
            </a:r>
            <a:r>
              <a:rPr lang="zh-CN" altLang="en-US" sz="1200" b="0" i="0" kern="1200" dirty="0">
                <a:solidFill>
                  <a:schemeClr val="tx1"/>
                </a:solidFill>
                <a:effectLst/>
                <a:latin typeface="+mn-lt"/>
                <a:ea typeface="+mn-ea"/>
                <a:cs typeface="+mn-cs"/>
              </a:rPr>
              <a:t>服务器，是一种通用的代理服务器。</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是个电路级的底层</a:t>
            </a:r>
            <a:r>
              <a:rPr lang="zh-CN" altLang="en-US" sz="1200" b="0" i="0" u="none" strike="noStrike" kern="1200" dirty="0">
                <a:solidFill>
                  <a:schemeClr val="tx1"/>
                </a:solidFill>
                <a:effectLst/>
                <a:latin typeface="+mn-lt"/>
                <a:ea typeface="+mn-ea"/>
                <a:cs typeface="+mn-cs"/>
                <a:hlinkClick r:id="rId6"/>
              </a:rPr>
              <a:t>网关</a:t>
            </a:r>
            <a:r>
              <a:rPr lang="zh-CN" altLang="en-US" sz="1200" b="0" i="0" kern="1200" dirty="0">
                <a:solidFill>
                  <a:schemeClr val="tx1"/>
                </a:solidFill>
                <a:effectLst/>
                <a:latin typeface="+mn-lt"/>
                <a:ea typeface="+mn-ea"/>
                <a:cs typeface="+mn-cs"/>
              </a:rPr>
              <a:t>，是</a:t>
            </a:r>
            <a:r>
              <a:rPr lang="en-US" altLang="zh-CN" sz="1200" b="0" i="0" kern="1200" dirty="0" err="1">
                <a:solidFill>
                  <a:schemeClr val="tx1"/>
                </a:solidFill>
                <a:effectLst/>
                <a:latin typeface="+mn-lt"/>
                <a:ea typeface="+mn-ea"/>
                <a:cs typeface="+mn-cs"/>
              </a:rPr>
              <a:t>DavidKoblas</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1990</a:t>
            </a:r>
            <a:r>
              <a:rPr lang="zh-CN" altLang="en-US" sz="1200" b="0" i="0" kern="1200" dirty="0">
                <a:solidFill>
                  <a:schemeClr val="tx1"/>
                </a:solidFill>
                <a:effectLst/>
                <a:latin typeface="+mn-lt"/>
                <a:ea typeface="+mn-ea"/>
                <a:cs typeface="+mn-cs"/>
              </a:rPr>
              <a:t>年开发的，此后就一直作为</a:t>
            </a:r>
            <a:r>
              <a:rPr lang="en-US" altLang="zh-CN" sz="1200" b="0" i="0" kern="1200" dirty="0">
                <a:solidFill>
                  <a:schemeClr val="tx1"/>
                </a:solidFill>
                <a:effectLst/>
                <a:latin typeface="+mn-lt"/>
                <a:ea typeface="+mn-ea"/>
                <a:cs typeface="+mn-cs"/>
              </a:rPr>
              <a:t>Internet RFC</a:t>
            </a:r>
            <a:r>
              <a:rPr lang="zh-CN" altLang="en-US" sz="1200" b="0" i="0" kern="1200" dirty="0">
                <a:solidFill>
                  <a:schemeClr val="tx1"/>
                </a:solidFill>
                <a:effectLst/>
                <a:latin typeface="+mn-lt"/>
                <a:ea typeface="+mn-ea"/>
                <a:cs typeface="+mn-cs"/>
              </a:rPr>
              <a:t>标准的开放标准。</a:t>
            </a:r>
            <a:r>
              <a:rPr lang="en-US" altLang="zh-CN" sz="1200" b="0" i="0" kern="1200" dirty="0">
                <a:solidFill>
                  <a:schemeClr val="tx1"/>
                </a:solidFill>
                <a:effectLst/>
                <a:latin typeface="+mn-lt"/>
                <a:ea typeface="+mn-ea"/>
                <a:cs typeface="+mn-cs"/>
              </a:rPr>
              <a:t>Socks </a:t>
            </a:r>
            <a:r>
              <a:rPr lang="zh-CN" altLang="en-US" sz="1200" b="0" i="0" kern="1200" dirty="0">
                <a:solidFill>
                  <a:schemeClr val="tx1"/>
                </a:solidFill>
                <a:effectLst/>
                <a:latin typeface="+mn-lt"/>
                <a:ea typeface="+mn-ea"/>
                <a:cs typeface="+mn-cs"/>
              </a:rPr>
              <a:t>不要求</a:t>
            </a:r>
            <a:r>
              <a:rPr lang="zh-CN" altLang="en-US" sz="1200" b="0" i="0" u="none" strike="noStrike" kern="1200" dirty="0">
                <a:solidFill>
                  <a:schemeClr val="tx1"/>
                </a:solidFill>
                <a:effectLst/>
                <a:latin typeface="+mn-lt"/>
                <a:ea typeface="+mn-ea"/>
                <a:cs typeface="+mn-cs"/>
                <a:hlinkClick r:id="rId7"/>
              </a:rPr>
              <a:t>应用程序</a:t>
            </a:r>
            <a:r>
              <a:rPr lang="zh-CN" altLang="en-US" sz="1200" b="0" i="0" kern="1200" dirty="0">
                <a:solidFill>
                  <a:schemeClr val="tx1"/>
                </a:solidFill>
                <a:effectLst/>
                <a:latin typeface="+mn-lt"/>
                <a:ea typeface="+mn-ea"/>
                <a:cs typeface="+mn-cs"/>
              </a:rPr>
              <a:t>遵循特定的</a:t>
            </a:r>
            <a:r>
              <a:rPr lang="zh-CN" altLang="en-US" sz="1200" b="0" i="0" u="none" strike="noStrike" kern="1200" dirty="0">
                <a:solidFill>
                  <a:schemeClr val="tx1"/>
                </a:solidFill>
                <a:effectLst/>
                <a:latin typeface="+mn-lt"/>
                <a:ea typeface="+mn-ea"/>
                <a:cs typeface="+mn-cs"/>
                <a:hlinkClick r:id="rId8"/>
              </a:rPr>
              <a:t>操作系统</a:t>
            </a:r>
            <a:r>
              <a:rPr lang="zh-CN" altLang="en-US" sz="1200" b="0" i="0" kern="1200" dirty="0">
                <a:solidFill>
                  <a:schemeClr val="tx1"/>
                </a:solidFill>
                <a:effectLst/>
                <a:latin typeface="+mn-lt"/>
                <a:ea typeface="+mn-ea"/>
                <a:cs typeface="+mn-cs"/>
              </a:rPr>
              <a:t>平台，</a:t>
            </a:r>
            <a:r>
              <a:rPr lang="en-US" altLang="zh-CN" sz="1200" b="0" i="0" kern="1200" dirty="0">
                <a:solidFill>
                  <a:schemeClr val="tx1"/>
                </a:solidFill>
                <a:effectLst/>
                <a:latin typeface="+mn-lt"/>
                <a:ea typeface="+mn-ea"/>
                <a:cs typeface="+mn-cs"/>
              </a:rPr>
              <a:t>Socks </a:t>
            </a:r>
            <a:r>
              <a:rPr lang="zh-CN" altLang="en-US" sz="1200" b="0" i="0" kern="1200" dirty="0">
                <a:solidFill>
                  <a:schemeClr val="tx1"/>
                </a:solidFill>
                <a:effectLst/>
                <a:latin typeface="+mn-lt"/>
                <a:ea typeface="+mn-ea"/>
                <a:cs typeface="+mn-cs"/>
              </a:rPr>
              <a:t>代理与</a:t>
            </a:r>
            <a:r>
              <a:rPr lang="zh-CN" altLang="en-US" sz="1200" b="0" i="0" u="none" strike="noStrike" kern="1200" dirty="0">
                <a:solidFill>
                  <a:schemeClr val="tx1"/>
                </a:solidFill>
                <a:effectLst/>
                <a:latin typeface="+mn-lt"/>
                <a:ea typeface="+mn-ea"/>
                <a:cs typeface="+mn-cs"/>
                <a:hlinkClick r:id="rId9"/>
              </a:rPr>
              <a:t>应用层</a:t>
            </a:r>
            <a:r>
              <a:rPr lang="zh-CN" altLang="en-US" sz="1200" b="0" i="0" kern="1200" dirty="0">
                <a:solidFill>
                  <a:schemeClr val="tx1"/>
                </a:solidFill>
                <a:effectLst/>
                <a:latin typeface="+mn-lt"/>
                <a:ea typeface="+mn-ea"/>
                <a:cs typeface="+mn-cs"/>
              </a:rPr>
              <a:t>代理、</a:t>
            </a:r>
            <a:r>
              <a:rPr lang="en-US" altLang="zh-CN" sz="1200" b="0" i="0" u="none" strike="noStrike" kern="1200" dirty="0">
                <a:solidFill>
                  <a:schemeClr val="tx1"/>
                </a:solidFill>
                <a:effectLst/>
                <a:latin typeface="+mn-lt"/>
                <a:ea typeface="+mn-ea"/>
                <a:cs typeface="+mn-cs"/>
                <a:hlinkClick r:id="rId3"/>
              </a:rPr>
              <a:t>HTTP</a:t>
            </a:r>
            <a:r>
              <a:rPr lang="zh-CN" altLang="en-US" sz="1200" b="0" i="0" kern="1200" dirty="0">
                <a:solidFill>
                  <a:schemeClr val="tx1"/>
                </a:solidFill>
                <a:effectLst/>
                <a:latin typeface="+mn-lt"/>
                <a:ea typeface="+mn-ea"/>
                <a:cs typeface="+mn-cs"/>
              </a:rPr>
              <a:t>层代理不同，</a:t>
            </a:r>
            <a:r>
              <a:rPr lang="en-US" altLang="zh-CN" sz="1200" b="0" i="0" kern="1200" dirty="0">
                <a:solidFill>
                  <a:schemeClr val="tx1"/>
                </a:solidFill>
                <a:effectLst/>
                <a:latin typeface="+mn-lt"/>
                <a:ea typeface="+mn-ea"/>
                <a:cs typeface="+mn-cs"/>
              </a:rPr>
              <a:t>Socks </a:t>
            </a:r>
            <a:r>
              <a:rPr lang="zh-CN" altLang="en-US" sz="1200" b="0" i="0" kern="1200" dirty="0">
                <a:solidFill>
                  <a:schemeClr val="tx1"/>
                </a:solidFill>
                <a:effectLst/>
                <a:latin typeface="+mn-lt"/>
                <a:ea typeface="+mn-ea"/>
                <a:cs typeface="+mn-cs"/>
              </a:rPr>
              <a:t>代理只是简单地传递数据包，而不必关心是何种</a:t>
            </a:r>
            <a:r>
              <a:rPr lang="zh-CN" altLang="en-US" sz="1200" b="0" i="0" u="none" strike="noStrike" kern="1200" dirty="0">
                <a:solidFill>
                  <a:schemeClr val="tx1"/>
                </a:solidFill>
                <a:effectLst/>
                <a:latin typeface="+mn-lt"/>
                <a:ea typeface="+mn-ea"/>
                <a:cs typeface="+mn-cs"/>
                <a:hlinkClick r:id="rId10"/>
              </a:rPr>
              <a:t>应用协议</a:t>
            </a:r>
            <a:r>
              <a:rPr lang="zh-CN" altLang="en-US" sz="1200" b="0" i="0" kern="1200" dirty="0">
                <a:solidFill>
                  <a:schemeClr val="tx1"/>
                </a:solidFill>
                <a:effectLst/>
                <a:latin typeface="+mn-lt"/>
                <a:ea typeface="+mn-ea"/>
                <a:cs typeface="+mn-cs"/>
              </a:rPr>
              <a:t>（比如</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NNTP</a:t>
            </a:r>
            <a:r>
              <a:rPr lang="zh-CN" altLang="en-US" sz="1200" b="0" i="0" kern="1200" dirty="0">
                <a:solidFill>
                  <a:schemeClr val="tx1"/>
                </a:solidFill>
                <a:effectLst/>
                <a:latin typeface="+mn-lt"/>
                <a:ea typeface="+mn-ea"/>
                <a:cs typeface="+mn-cs"/>
              </a:rPr>
              <a:t>请求）。所以，</a:t>
            </a:r>
            <a:r>
              <a:rPr lang="en-US" altLang="zh-CN" sz="1200" b="0" i="0" u="none" strike="noStrike" kern="1200" dirty="0">
                <a:solidFill>
                  <a:schemeClr val="tx1"/>
                </a:solidFill>
                <a:effectLst/>
                <a:latin typeface="+mn-lt"/>
                <a:ea typeface="+mn-ea"/>
                <a:cs typeface="+mn-cs"/>
                <a:hlinkClick r:id="rId11"/>
              </a:rPr>
              <a:t>Socks</a:t>
            </a:r>
            <a:r>
              <a:rPr lang="zh-CN" altLang="en-US" sz="1200" b="0" i="0" u="none" strike="noStrike" kern="1200" dirty="0">
                <a:solidFill>
                  <a:schemeClr val="tx1"/>
                </a:solidFill>
                <a:effectLst/>
                <a:latin typeface="+mn-lt"/>
                <a:ea typeface="+mn-ea"/>
                <a:cs typeface="+mn-cs"/>
                <a:hlinkClick r:id="rId11"/>
              </a:rPr>
              <a:t>代理</a:t>
            </a:r>
            <a:r>
              <a:rPr lang="zh-CN" altLang="en-US" sz="1200" b="0" i="0" kern="1200" dirty="0">
                <a:solidFill>
                  <a:schemeClr val="tx1"/>
                </a:solidFill>
                <a:effectLst/>
                <a:latin typeface="+mn-lt"/>
                <a:ea typeface="+mn-ea"/>
                <a:cs typeface="+mn-cs"/>
              </a:rPr>
              <a:t>比其他</a:t>
            </a:r>
            <a:r>
              <a:rPr lang="zh-CN" altLang="en-US" sz="1200" b="0" i="0" u="none" strike="noStrike" kern="1200" dirty="0">
                <a:solidFill>
                  <a:schemeClr val="tx1"/>
                </a:solidFill>
                <a:effectLst/>
                <a:latin typeface="+mn-lt"/>
                <a:ea typeface="+mn-ea"/>
                <a:cs typeface="+mn-cs"/>
                <a:hlinkClick r:id="rId9"/>
              </a:rPr>
              <a:t>应用层</a:t>
            </a:r>
            <a:r>
              <a:rPr lang="zh-CN" altLang="en-US" sz="1200" b="0" i="0" kern="1200" dirty="0">
                <a:solidFill>
                  <a:schemeClr val="tx1"/>
                </a:solidFill>
                <a:effectLst/>
                <a:latin typeface="+mn-lt"/>
                <a:ea typeface="+mn-ea"/>
                <a:cs typeface="+mn-cs"/>
              </a:rPr>
              <a:t>代理要快得多。它通常绑定在代理服务器的</a:t>
            </a:r>
            <a:r>
              <a:rPr lang="en-US" altLang="zh-CN" sz="1200" b="0" i="0" u="none" strike="noStrike" kern="1200" dirty="0">
                <a:solidFill>
                  <a:schemeClr val="tx1"/>
                </a:solidFill>
                <a:effectLst/>
                <a:latin typeface="+mn-lt"/>
                <a:ea typeface="+mn-ea"/>
                <a:cs typeface="+mn-cs"/>
                <a:hlinkClick r:id="rId12"/>
              </a:rPr>
              <a:t>1080</a:t>
            </a:r>
            <a:r>
              <a:rPr lang="zh-CN" altLang="en-US" sz="1200" b="0" i="0" u="none" strike="noStrike" kern="1200" dirty="0">
                <a:solidFill>
                  <a:schemeClr val="tx1"/>
                </a:solidFill>
                <a:effectLst/>
                <a:latin typeface="+mn-lt"/>
                <a:ea typeface="+mn-ea"/>
                <a:cs typeface="+mn-cs"/>
                <a:hlinkClick r:id="rId12"/>
              </a:rPr>
              <a:t>端口</a:t>
            </a:r>
            <a:r>
              <a:rPr lang="zh-CN" altLang="en-US" sz="1200" b="0" i="0" kern="1200" dirty="0">
                <a:solidFill>
                  <a:schemeClr val="tx1"/>
                </a:solidFill>
                <a:effectLst/>
                <a:latin typeface="+mn-lt"/>
                <a:ea typeface="+mn-ea"/>
                <a:cs typeface="+mn-cs"/>
              </a:rPr>
              <a:t>上。如果您在</a:t>
            </a:r>
            <a:r>
              <a:rPr lang="zh-CN" altLang="en-US" sz="1200" b="0" i="0" u="none" strike="noStrike" kern="1200" dirty="0">
                <a:solidFill>
                  <a:schemeClr val="tx1"/>
                </a:solidFill>
                <a:effectLst/>
                <a:latin typeface="+mn-lt"/>
                <a:ea typeface="+mn-ea"/>
                <a:cs typeface="+mn-cs"/>
                <a:hlinkClick r:id="rId13"/>
              </a:rPr>
              <a:t>企业网</a:t>
            </a:r>
            <a:r>
              <a:rPr lang="zh-CN" altLang="en-US" sz="1200" b="0" i="0" kern="1200" dirty="0">
                <a:solidFill>
                  <a:schemeClr val="tx1"/>
                </a:solidFill>
                <a:effectLst/>
                <a:latin typeface="+mn-lt"/>
                <a:ea typeface="+mn-ea"/>
                <a:cs typeface="+mn-cs"/>
              </a:rPr>
              <a:t>或校园网上，需要透过</a:t>
            </a:r>
            <a:r>
              <a:rPr lang="zh-CN" altLang="en-US" sz="1200" b="0" i="0" u="none" strike="noStrike" kern="1200" dirty="0">
                <a:solidFill>
                  <a:schemeClr val="tx1"/>
                </a:solidFill>
                <a:effectLst/>
                <a:latin typeface="+mn-lt"/>
                <a:ea typeface="+mn-ea"/>
                <a:cs typeface="+mn-cs"/>
                <a:hlinkClick r:id="rId14"/>
              </a:rPr>
              <a:t>防火墙</a:t>
            </a:r>
            <a:r>
              <a:rPr lang="zh-CN" altLang="en-US" sz="1200" b="0" i="0" kern="1200" dirty="0">
                <a:solidFill>
                  <a:schemeClr val="tx1"/>
                </a:solidFill>
                <a:effectLst/>
                <a:latin typeface="+mn-lt"/>
                <a:ea typeface="+mn-ea"/>
                <a:cs typeface="+mn-cs"/>
              </a:rPr>
              <a:t>或通过代理服务器访问 </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就可能需要使用</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。一般情况下，对于拨号上网用户都不需要使用它。注意，浏览网页时常用的代理服务器通常是专门的</a:t>
            </a:r>
            <a:r>
              <a:rPr lang="en-US" altLang="zh-CN" sz="1200" b="0" i="0" u="none" strike="noStrike" kern="1200" dirty="0">
                <a:solidFill>
                  <a:schemeClr val="tx1"/>
                </a:solidFill>
                <a:effectLst/>
                <a:latin typeface="+mn-lt"/>
                <a:ea typeface="+mn-ea"/>
                <a:cs typeface="+mn-cs"/>
                <a:hlinkClick r:id="rId4"/>
              </a:rPr>
              <a:t>http</a:t>
            </a:r>
            <a:r>
              <a:rPr lang="zh-CN" altLang="en-US" sz="1200" b="0" i="0" u="none" strike="noStrike" kern="1200" dirty="0">
                <a:solidFill>
                  <a:schemeClr val="tx1"/>
                </a:solidFill>
                <a:effectLst/>
                <a:latin typeface="+mn-lt"/>
                <a:ea typeface="+mn-ea"/>
                <a:cs typeface="+mn-cs"/>
                <a:hlinkClick r:id="rId4"/>
              </a:rPr>
              <a:t>代理</a:t>
            </a:r>
            <a:r>
              <a:rPr lang="zh-CN" altLang="en-US" sz="1200" b="0" i="0" kern="1200" dirty="0">
                <a:solidFill>
                  <a:schemeClr val="tx1"/>
                </a:solidFill>
                <a:effectLst/>
                <a:latin typeface="+mn-lt"/>
                <a:ea typeface="+mn-ea"/>
                <a:cs typeface="+mn-cs"/>
              </a:rPr>
              <a:t>，它和</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是不同的。因此，您能浏览网页不等于 您一定可以通过</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访问</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。常用的</a:t>
            </a:r>
            <a:r>
              <a:rPr lang="zh-CN" altLang="en-US" sz="1200" b="0" i="0" u="none" strike="noStrike" kern="1200" dirty="0">
                <a:solidFill>
                  <a:schemeClr val="tx1"/>
                </a:solidFill>
                <a:effectLst/>
                <a:latin typeface="+mn-lt"/>
                <a:ea typeface="+mn-ea"/>
                <a:cs typeface="+mn-cs"/>
                <a:hlinkClick r:id="rId14"/>
              </a:rPr>
              <a:t>防火墙</a:t>
            </a:r>
            <a:r>
              <a:rPr lang="zh-CN" altLang="en-US" sz="1200" b="0" i="0" kern="1200" dirty="0">
                <a:solidFill>
                  <a:schemeClr val="tx1"/>
                </a:solidFill>
                <a:effectLst/>
                <a:latin typeface="+mn-lt"/>
                <a:ea typeface="+mn-ea"/>
                <a:cs typeface="+mn-cs"/>
              </a:rPr>
              <a:t>，或代理</a:t>
            </a:r>
            <a:r>
              <a:rPr lang="zh-CN" altLang="en-US" sz="1200" b="0" i="0" u="none" strike="noStrike" kern="1200" dirty="0">
                <a:solidFill>
                  <a:schemeClr val="tx1"/>
                </a:solidFill>
                <a:effectLst/>
                <a:latin typeface="+mn-lt"/>
                <a:ea typeface="+mn-ea"/>
                <a:cs typeface="+mn-cs"/>
                <a:hlinkClick r:id="rId15"/>
              </a:rPr>
              <a:t>软件</a:t>
            </a:r>
            <a:r>
              <a:rPr lang="zh-CN" altLang="en-US" sz="1200" b="0" i="0" kern="1200" dirty="0">
                <a:solidFill>
                  <a:schemeClr val="tx1"/>
                </a:solidFill>
                <a:effectLst/>
                <a:latin typeface="+mn-lt"/>
                <a:ea typeface="+mn-ea"/>
                <a:cs typeface="+mn-cs"/>
              </a:rPr>
              <a:t>都支持</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，但需要其</a:t>
            </a:r>
            <a:r>
              <a:rPr lang="zh-CN" altLang="en-US" sz="1200" b="0" i="0" u="none" strike="noStrike" kern="1200" dirty="0">
                <a:solidFill>
                  <a:schemeClr val="tx1"/>
                </a:solidFill>
                <a:effectLst/>
                <a:latin typeface="+mn-lt"/>
                <a:ea typeface="+mn-ea"/>
                <a:cs typeface="+mn-cs"/>
                <a:hlinkClick r:id="rId16"/>
              </a:rPr>
              <a:t>管理员</a:t>
            </a:r>
            <a:r>
              <a:rPr lang="zh-CN" altLang="en-US" sz="1200" b="0" i="0" kern="1200" dirty="0">
                <a:solidFill>
                  <a:schemeClr val="tx1"/>
                </a:solidFill>
                <a:effectLst/>
                <a:latin typeface="+mn-lt"/>
                <a:ea typeface="+mn-ea"/>
                <a:cs typeface="+mn-cs"/>
              </a:rPr>
              <a:t>打开这一功能。如果您不确信您是否需要</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或是否有</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可用，请与您的网络管理员联系。使用</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，需要了解一下内容：</a:t>
            </a:r>
          </a:p>
          <a:p>
            <a:r>
              <a:rPr lang="zh-CN" altLang="en-US" sz="1200" b="0" i="0" kern="1200" dirty="0">
                <a:solidFill>
                  <a:schemeClr val="tx1"/>
                </a:solidFill>
                <a:effectLst/>
                <a:latin typeface="+mn-lt"/>
                <a:ea typeface="+mn-ea"/>
                <a:cs typeface="+mn-cs"/>
              </a:rPr>
              <a:t>① </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服务器的</a:t>
            </a:r>
            <a:r>
              <a:rPr lang="en-US" altLang="zh-CN" sz="1200" b="0" i="0" kern="1200" dirty="0">
                <a:solidFill>
                  <a:schemeClr val="tx1"/>
                </a:solidFill>
                <a:effectLst/>
                <a:latin typeface="+mn-lt"/>
                <a:ea typeface="+mn-ea"/>
                <a:cs typeface="+mn-cs"/>
              </a:rPr>
              <a:t>IP</a:t>
            </a:r>
            <a:r>
              <a:rPr lang="zh-CN" altLang="en-US" sz="1200" b="0" i="0" u="none" strike="noStrike" kern="1200" dirty="0">
                <a:solidFill>
                  <a:schemeClr val="tx1"/>
                </a:solidFill>
                <a:effectLst/>
                <a:latin typeface="+mn-lt"/>
                <a:ea typeface="+mn-ea"/>
                <a:cs typeface="+mn-cs"/>
                <a:hlinkClick r:id="rId17"/>
              </a:rPr>
              <a:t>地址</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② </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服务所在的端口</a:t>
            </a:r>
          </a:p>
          <a:p>
            <a:r>
              <a:rPr lang="zh-CN" altLang="en-US" sz="1200" b="0" i="0" kern="1200" dirty="0">
                <a:solidFill>
                  <a:schemeClr val="tx1"/>
                </a:solidFill>
                <a:effectLst/>
                <a:latin typeface="+mn-lt"/>
                <a:ea typeface="+mn-ea"/>
                <a:cs typeface="+mn-cs"/>
              </a:rPr>
              <a:t>③ 这个</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服务是否需要</a:t>
            </a:r>
            <a:r>
              <a:rPr lang="zh-CN" altLang="en-US" sz="1200" b="0" i="0" u="none" strike="noStrike" kern="1200" dirty="0">
                <a:solidFill>
                  <a:schemeClr val="tx1"/>
                </a:solidFill>
                <a:effectLst/>
                <a:latin typeface="+mn-lt"/>
                <a:ea typeface="+mn-ea"/>
                <a:cs typeface="+mn-cs"/>
                <a:hlinkClick r:id="rId18"/>
              </a:rPr>
              <a:t>用户认证</a:t>
            </a:r>
            <a:r>
              <a:rPr lang="zh-CN" altLang="en-US" sz="1200" b="0" i="0" kern="1200" dirty="0">
                <a:solidFill>
                  <a:schemeClr val="tx1"/>
                </a:solidFill>
                <a:effectLst/>
                <a:latin typeface="+mn-lt"/>
                <a:ea typeface="+mn-ea"/>
                <a:cs typeface="+mn-cs"/>
              </a:rPr>
              <a:t>？如果需要，您要向您的</a:t>
            </a:r>
            <a:r>
              <a:rPr lang="zh-CN" altLang="en-US" sz="1200" b="0" i="0" u="none" strike="noStrike" kern="1200" dirty="0">
                <a:solidFill>
                  <a:schemeClr val="tx1"/>
                </a:solidFill>
                <a:effectLst/>
                <a:latin typeface="+mn-lt"/>
                <a:ea typeface="+mn-ea"/>
                <a:cs typeface="+mn-cs"/>
                <a:hlinkClick r:id="rId19"/>
              </a:rPr>
              <a:t>网络管理员</a:t>
            </a:r>
            <a:r>
              <a:rPr lang="zh-CN" altLang="en-US" sz="1200" b="0" i="0" kern="1200" dirty="0">
                <a:solidFill>
                  <a:schemeClr val="tx1"/>
                </a:solidFill>
                <a:effectLst/>
                <a:latin typeface="+mn-lt"/>
                <a:ea typeface="+mn-ea"/>
                <a:cs typeface="+mn-cs"/>
              </a:rPr>
              <a:t>申请一个用户和口令</a:t>
            </a:r>
          </a:p>
          <a:p>
            <a:r>
              <a:rPr lang="zh-CN" altLang="en-US" sz="1200" b="0" i="0" kern="1200" dirty="0">
                <a:solidFill>
                  <a:schemeClr val="tx1"/>
                </a:solidFill>
                <a:effectLst/>
                <a:latin typeface="+mn-lt"/>
                <a:ea typeface="+mn-ea"/>
                <a:cs typeface="+mn-cs"/>
              </a:rPr>
              <a:t>知道了上述信息，您就可以把这些信息填入“网络配置”中，或者在第一次登记时填入，您就可以使用</a:t>
            </a:r>
            <a:r>
              <a:rPr lang="en-US" altLang="zh-CN" sz="1200" b="0" i="0" u="none" strike="noStrike" kern="1200" dirty="0">
                <a:solidFill>
                  <a:schemeClr val="tx1"/>
                </a:solidFill>
                <a:effectLst/>
                <a:latin typeface="+mn-lt"/>
                <a:ea typeface="+mn-ea"/>
                <a:cs typeface="+mn-cs"/>
                <a:hlinkClick r:id="rId11"/>
              </a:rPr>
              <a:t>socks</a:t>
            </a:r>
            <a:r>
              <a:rPr lang="zh-CN" altLang="en-US" sz="1200" b="0" i="0" u="none" strike="noStrike" kern="1200" dirty="0">
                <a:solidFill>
                  <a:schemeClr val="tx1"/>
                </a:solidFill>
                <a:effectLst/>
                <a:latin typeface="+mn-lt"/>
                <a:ea typeface="+mn-ea"/>
                <a:cs typeface="+mn-cs"/>
                <a:hlinkClick r:id="rId11"/>
              </a:rPr>
              <a:t>代理</a:t>
            </a:r>
            <a:r>
              <a:rPr lang="zh-CN" altLang="en-US" sz="1200" b="0" i="0" kern="1200" dirty="0">
                <a:solidFill>
                  <a:schemeClr val="tx1"/>
                </a:solidFill>
                <a:effectLst/>
                <a:latin typeface="+mn-lt"/>
                <a:ea typeface="+mn-ea"/>
                <a:cs typeface="+mn-cs"/>
              </a:rPr>
              <a:t>了。</a:t>
            </a:r>
            <a:r>
              <a:rPr lang="en-US" altLang="zh-CN" sz="1200" b="0" i="0"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在实际应用中</a:t>
            </a:r>
            <a:r>
              <a:rPr lang="en-US" altLang="zh-CN" sz="1200" b="0" i="0" kern="1200" dirty="0">
                <a:solidFill>
                  <a:schemeClr val="tx1"/>
                </a:solidFill>
                <a:effectLst/>
                <a:latin typeface="+mn-lt"/>
                <a:ea typeface="+mn-ea"/>
                <a:cs typeface="+mn-cs"/>
              </a:rPr>
              <a:t>SOCKS</a:t>
            </a:r>
            <a:r>
              <a:rPr lang="zh-CN" altLang="en-US" sz="1200" b="0" i="0" kern="1200" dirty="0">
                <a:solidFill>
                  <a:schemeClr val="tx1"/>
                </a:solidFill>
                <a:effectLst/>
                <a:latin typeface="+mn-lt"/>
                <a:ea typeface="+mn-ea"/>
                <a:cs typeface="+mn-cs"/>
              </a:rPr>
              <a:t>代理可以用作为：</a:t>
            </a:r>
            <a:r>
              <a:rPr lang="zh-CN" altLang="en-US" sz="1200" b="0" i="0" u="none" strike="noStrike" kern="1200" dirty="0">
                <a:solidFill>
                  <a:schemeClr val="tx1"/>
                </a:solidFill>
                <a:effectLst/>
                <a:latin typeface="+mn-lt"/>
                <a:ea typeface="+mn-ea"/>
                <a:cs typeface="+mn-cs"/>
                <a:hlinkClick r:id="rId20"/>
              </a:rPr>
              <a:t>电子邮件</a:t>
            </a:r>
            <a:r>
              <a:rPr lang="zh-CN" altLang="en-US" sz="1200" b="0" i="0" kern="1200" dirty="0">
                <a:solidFill>
                  <a:schemeClr val="tx1"/>
                </a:solidFill>
                <a:effectLst/>
                <a:latin typeface="+mn-lt"/>
                <a:ea typeface="+mn-ea"/>
                <a:cs typeface="+mn-cs"/>
              </a:rPr>
              <a:t>、新闻组</a:t>
            </a:r>
            <a:r>
              <a:rPr lang="zh-CN" altLang="en-US" sz="1200" b="0" i="0" u="none" strike="noStrike" kern="1200" dirty="0">
                <a:solidFill>
                  <a:schemeClr val="tx1"/>
                </a:solidFill>
                <a:effectLst/>
                <a:latin typeface="+mn-lt"/>
                <a:ea typeface="+mn-ea"/>
                <a:cs typeface="+mn-cs"/>
                <a:hlinkClick r:id="rId15"/>
              </a:rPr>
              <a:t>软件</a:t>
            </a:r>
            <a:r>
              <a:rPr lang="zh-CN" altLang="en-US" sz="1200" b="0" i="0" kern="1200" dirty="0">
                <a:solidFill>
                  <a:schemeClr val="tx1"/>
                </a:solidFill>
                <a:effectLst/>
                <a:latin typeface="+mn-lt"/>
                <a:ea typeface="+mn-ea"/>
                <a:cs typeface="+mn-cs"/>
              </a:rPr>
              <a:t>、网络传呼</a:t>
            </a:r>
            <a:r>
              <a:rPr lang="en-US" altLang="zh-CN" sz="1200" b="0" i="0" kern="1200" dirty="0">
                <a:solidFill>
                  <a:schemeClr val="tx1"/>
                </a:solidFill>
                <a:effectLst/>
                <a:latin typeface="+mn-lt"/>
                <a:ea typeface="+mn-ea"/>
                <a:cs typeface="+mn-cs"/>
              </a:rPr>
              <a:t>ICQ</a:t>
            </a:r>
            <a:r>
              <a:rPr lang="zh-CN" altLang="en-US" sz="1200" b="0" i="0" kern="1200" dirty="0">
                <a:solidFill>
                  <a:schemeClr val="tx1"/>
                </a:solidFill>
                <a:effectLst/>
                <a:latin typeface="+mn-lt"/>
                <a:ea typeface="+mn-ea"/>
                <a:cs typeface="+mn-cs"/>
              </a:rPr>
              <a:t>、网络聊天</a:t>
            </a:r>
            <a:r>
              <a:rPr lang="en-US" altLang="zh-CN" sz="1200" b="0" i="0" kern="1200" dirty="0">
                <a:solidFill>
                  <a:schemeClr val="tx1"/>
                </a:solidFill>
                <a:effectLst/>
                <a:latin typeface="+mn-lt"/>
                <a:ea typeface="+mn-ea"/>
                <a:cs typeface="+mn-cs"/>
              </a:rPr>
              <a:t>MIRC</a:t>
            </a:r>
            <a:r>
              <a:rPr lang="zh-CN" altLang="en-US" sz="1200" b="0" i="0" kern="1200" dirty="0">
                <a:solidFill>
                  <a:schemeClr val="tx1"/>
                </a:solidFill>
                <a:effectLst/>
                <a:latin typeface="+mn-lt"/>
                <a:ea typeface="+mn-ea"/>
                <a:cs typeface="+mn-cs"/>
              </a:rPr>
              <a:t>和使用代理服务器上联众打游戏等等各种游戏</a:t>
            </a:r>
            <a:r>
              <a:rPr lang="zh-CN" altLang="en-US" sz="1200" b="0" i="0" u="none" strike="noStrike" kern="1200" dirty="0">
                <a:solidFill>
                  <a:schemeClr val="tx1"/>
                </a:solidFill>
                <a:effectLst/>
                <a:latin typeface="+mn-lt"/>
                <a:ea typeface="+mn-ea"/>
                <a:cs typeface="+mn-cs"/>
                <a:hlinkClick r:id="rId21"/>
              </a:rPr>
              <a:t>应用软件</a:t>
            </a:r>
            <a:r>
              <a:rPr lang="zh-CN" altLang="en-US" sz="1200" b="0" i="0" kern="1200" dirty="0">
                <a:solidFill>
                  <a:schemeClr val="tx1"/>
                </a:solidFill>
                <a:effectLst/>
                <a:latin typeface="+mn-lt"/>
                <a:ea typeface="+mn-ea"/>
                <a:cs typeface="+mn-cs"/>
              </a:rPr>
              <a:t>当中。</a:t>
            </a:r>
            <a:r>
              <a:rPr lang="en-US" altLang="zh-CN" sz="1200" b="0" i="0"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VPN</a:t>
            </a:r>
            <a:r>
              <a:rPr lang="zh-CN" altLang="en-US" sz="1200" b="0" i="0" kern="1200" dirty="0">
                <a:solidFill>
                  <a:schemeClr val="tx1"/>
                </a:solidFill>
                <a:effectLst/>
                <a:latin typeface="+mn-lt"/>
                <a:ea typeface="+mn-ea"/>
                <a:cs typeface="+mn-cs"/>
              </a:rPr>
              <a:t>代理</a:t>
            </a:r>
          </a:p>
          <a:p>
            <a:r>
              <a:rPr lang="zh-CN" altLang="en-US" sz="1200" b="0" i="0" kern="1200" dirty="0">
                <a:solidFill>
                  <a:schemeClr val="tx1"/>
                </a:solidFill>
                <a:effectLst/>
                <a:latin typeface="+mn-lt"/>
                <a:ea typeface="+mn-ea"/>
                <a:cs typeface="+mn-cs"/>
              </a:rPr>
              <a:t>指在共用网络上建立</a:t>
            </a:r>
            <a:r>
              <a:rPr lang="zh-CN" altLang="en-US" sz="1200" b="0" i="0" u="none" strike="noStrike" kern="1200" dirty="0">
                <a:solidFill>
                  <a:schemeClr val="tx1"/>
                </a:solidFill>
                <a:effectLst/>
                <a:latin typeface="+mn-lt"/>
                <a:ea typeface="+mn-ea"/>
                <a:cs typeface="+mn-cs"/>
                <a:hlinkClick r:id="rId22"/>
              </a:rPr>
              <a:t>专用网络</a:t>
            </a:r>
            <a:r>
              <a:rPr lang="zh-CN" altLang="en-US" sz="1200" b="0" i="0" kern="1200" dirty="0">
                <a:solidFill>
                  <a:schemeClr val="tx1"/>
                </a:solidFill>
                <a:effectLst/>
                <a:latin typeface="+mn-lt"/>
                <a:ea typeface="+mn-ea"/>
                <a:cs typeface="+mn-cs"/>
              </a:rPr>
              <a:t>的技术。之所以称为</a:t>
            </a:r>
            <a:r>
              <a:rPr lang="zh-CN" altLang="en-US" sz="1200" b="0" i="0" u="none" strike="noStrike" kern="1200" dirty="0">
                <a:solidFill>
                  <a:schemeClr val="tx1"/>
                </a:solidFill>
                <a:effectLst/>
                <a:latin typeface="+mn-lt"/>
                <a:ea typeface="+mn-ea"/>
                <a:cs typeface="+mn-cs"/>
                <a:hlinkClick r:id="rId23"/>
              </a:rPr>
              <a:t>虚拟网</a:t>
            </a:r>
            <a:r>
              <a:rPr lang="zh-CN" altLang="en-US" sz="1200" b="0" i="0" kern="1200" dirty="0">
                <a:solidFill>
                  <a:schemeClr val="tx1"/>
                </a:solidFill>
                <a:effectLst/>
                <a:latin typeface="+mn-lt"/>
                <a:ea typeface="+mn-ea"/>
                <a:cs typeface="+mn-cs"/>
              </a:rPr>
              <a:t>主要是因为整个</a:t>
            </a:r>
            <a:r>
              <a:rPr lang="en-US" altLang="zh-CN" sz="1200" b="0" i="0" kern="1200" dirty="0">
                <a:solidFill>
                  <a:schemeClr val="tx1"/>
                </a:solidFill>
                <a:effectLst/>
                <a:latin typeface="+mn-lt"/>
                <a:ea typeface="+mn-ea"/>
                <a:cs typeface="+mn-cs"/>
              </a:rPr>
              <a:t>VPN</a:t>
            </a:r>
            <a:r>
              <a:rPr lang="zh-CN" altLang="en-US" sz="1200" b="0" i="0" kern="1200" dirty="0">
                <a:solidFill>
                  <a:schemeClr val="tx1"/>
                </a:solidFill>
                <a:effectLst/>
                <a:latin typeface="+mn-lt"/>
                <a:ea typeface="+mn-ea"/>
                <a:cs typeface="+mn-cs"/>
              </a:rPr>
              <a:t>网络的任意两个结点之间的连接并没有传统专网建设所需的点到点的物理</a:t>
            </a:r>
            <a:r>
              <a:rPr lang="zh-CN" altLang="en-US" sz="1200" b="0" i="0" u="none" strike="noStrike" kern="1200" dirty="0">
                <a:solidFill>
                  <a:schemeClr val="tx1"/>
                </a:solidFill>
                <a:effectLst/>
                <a:latin typeface="+mn-lt"/>
                <a:ea typeface="+mn-ea"/>
                <a:cs typeface="+mn-cs"/>
                <a:hlinkClick r:id="rId24"/>
              </a:rPr>
              <a:t>链路</a:t>
            </a:r>
            <a:r>
              <a:rPr lang="zh-CN" altLang="en-US" sz="1200" b="0" i="0" kern="1200" dirty="0">
                <a:solidFill>
                  <a:schemeClr val="tx1"/>
                </a:solidFill>
                <a:effectLst/>
                <a:latin typeface="+mn-lt"/>
                <a:ea typeface="+mn-ea"/>
                <a:cs typeface="+mn-cs"/>
              </a:rPr>
              <a:t>，而是架构在公用网络服务商</a:t>
            </a:r>
            <a:r>
              <a:rPr lang="en-US" altLang="zh-CN" sz="1200" b="0" i="0" kern="1200" dirty="0">
                <a:solidFill>
                  <a:schemeClr val="tx1"/>
                </a:solidFill>
                <a:effectLst/>
                <a:latin typeface="+mn-lt"/>
                <a:ea typeface="+mn-ea"/>
                <a:cs typeface="+mn-cs"/>
              </a:rPr>
              <a:t>ISP</a:t>
            </a:r>
            <a:r>
              <a:rPr lang="zh-CN" altLang="en-US" sz="1200" b="0" i="0" kern="1200" dirty="0">
                <a:solidFill>
                  <a:schemeClr val="tx1"/>
                </a:solidFill>
                <a:effectLst/>
                <a:latin typeface="+mn-lt"/>
                <a:ea typeface="+mn-ea"/>
                <a:cs typeface="+mn-cs"/>
              </a:rPr>
              <a:t>所提供的网络平台之上的</a:t>
            </a:r>
            <a:r>
              <a:rPr lang="zh-CN" altLang="en-US" sz="1200" b="0" i="0" u="none" strike="noStrike" kern="1200" dirty="0">
                <a:solidFill>
                  <a:schemeClr val="tx1"/>
                </a:solidFill>
                <a:effectLst/>
                <a:latin typeface="+mn-lt"/>
                <a:ea typeface="+mn-ea"/>
                <a:cs typeface="+mn-cs"/>
                <a:hlinkClick r:id="rId25"/>
              </a:rPr>
              <a:t>逻辑网络</a:t>
            </a:r>
            <a:r>
              <a:rPr lang="zh-CN" altLang="en-US" sz="1200" b="0" i="0" kern="1200" dirty="0">
                <a:solidFill>
                  <a:schemeClr val="tx1"/>
                </a:solidFill>
                <a:effectLst/>
                <a:latin typeface="+mn-lt"/>
                <a:ea typeface="+mn-ea"/>
                <a:cs typeface="+mn-cs"/>
              </a:rPr>
              <a:t>。用户的数据是通过</a:t>
            </a:r>
            <a:r>
              <a:rPr lang="en-US" altLang="zh-CN" sz="1200" b="0" i="0" kern="1200" dirty="0">
                <a:solidFill>
                  <a:schemeClr val="tx1"/>
                </a:solidFill>
                <a:effectLst/>
                <a:latin typeface="+mn-lt"/>
                <a:ea typeface="+mn-ea"/>
                <a:cs typeface="+mn-cs"/>
              </a:rPr>
              <a:t>ISP</a:t>
            </a:r>
            <a:r>
              <a:rPr lang="zh-CN" altLang="en-US" sz="1200" b="0" i="0" kern="1200" dirty="0">
                <a:solidFill>
                  <a:schemeClr val="tx1"/>
                </a:solidFill>
                <a:effectLst/>
                <a:latin typeface="+mn-lt"/>
                <a:ea typeface="+mn-ea"/>
                <a:cs typeface="+mn-cs"/>
              </a:rPr>
              <a:t>在公共网络（</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）中建立的逻辑</a:t>
            </a:r>
            <a:r>
              <a:rPr lang="zh-CN" altLang="en-US" sz="1200" b="0" i="0" u="none" strike="noStrike" kern="1200" dirty="0">
                <a:solidFill>
                  <a:schemeClr val="tx1"/>
                </a:solidFill>
                <a:effectLst/>
                <a:latin typeface="+mn-lt"/>
                <a:ea typeface="+mn-ea"/>
                <a:cs typeface="+mn-cs"/>
                <a:hlinkClick r:id="rId26"/>
              </a:rPr>
              <a:t>隧道</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Tunnel</a:t>
            </a:r>
            <a:r>
              <a:rPr lang="zh-CN" altLang="en-US" sz="1200" b="0" i="0" kern="1200" dirty="0">
                <a:solidFill>
                  <a:schemeClr val="tx1"/>
                </a:solidFill>
                <a:effectLst/>
                <a:latin typeface="+mn-lt"/>
                <a:ea typeface="+mn-ea"/>
                <a:cs typeface="+mn-cs"/>
              </a:rPr>
              <a:t>），即点到点的虚拟专线进行传输的。通过相应的加密和认证技术来保证用户内部</a:t>
            </a:r>
            <a:r>
              <a:rPr lang="zh-CN" altLang="en-US" sz="1200" b="0" i="0" u="none" strike="noStrike" kern="1200" dirty="0">
                <a:solidFill>
                  <a:schemeClr val="tx1"/>
                </a:solidFill>
                <a:effectLst/>
                <a:latin typeface="+mn-lt"/>
                <a:ea typeface="+mn-ea"/>
                <a:cs typeface="+mn-cs"/>
                <a:hlinkClick r:id="rId27"/>
              </a:rPr>
              <a:t>网络数据</a:t>
            </a:r>
            <a:r>
              <a:rPr lang="zh-CN" altLang="en-US" sz="1200" b="0" i="0" kern="1200" dirty="0">
                <a:solidFill>
                  <a:schemeClr val="tx1"/>
                </a:solidFill>
                <a:effectLst/>
                <a:latin typeface="+mn-lt"/>
                <a:ea typeface="+mn-ea"/>
                <a:cs typeface="+mn-cs"/>
              </a:rPr>
              <a:t>在公网上安全传输，从而真正实现网络数据的专有性。</a:t>
            </a: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13</a:t>
            </a:fld>
            <a:endParaRPr kumimoji="1" lang="zh-CN" altLang="en-US"/>
          </a:p>
        </p:txBody>
      </p:sp>
    </p:spTree>
    <p:extLst>
      <p:ext uri="{BB962C8B-B14F-4D97-AF65-F5344CB8AC3E}">
        <p14:creationId xmlns:p14="http://schemas.microsoft.com/office/powerpoint/2010/main" val="2835375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14</a:t>
            </a:fld>
            <a:endParaRPr kumimoji="1" lang="zh-CN" altLang="en-US"/>
          </a:p>
        </p:txBody>
      </p:sp>
    </p:spTree>
    <p:extLst>
      <p:ext uri="{BB962C8B-B14F-4D97-AF65-F5344CB8AC3E}">
        <p14:creationId xmlns:p14="http://schemas.microsoft.com/office/powerpoint/2010/main" val="226080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15</a:t>
            </a:fld>
            <a:endParaRPr kumimoji="1" lang="zh-CN" altLang="en-US"/>
          </a:p>
        </p:txBody>
      </p:sp>
    </p:spTree>
    <p:extLst>
      <p:ext uri="{BB962C8B-B14F-4D97-AF65-F5344CB8AC3E}">
        <p14:creationId xmlns:p14="http://schemas.microsoft.com/office/powerpoint/2010/main" val="736100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Ping:</a:t>
            </a:r>
          </a:p>
          <a:p>
            <a:r>
              <a:rPr lang="zh-CN" altLang="en-US" sz="1200" kern="1200" dirty="0">
                <a:solidFill>
                  <a:schemeClr val="tx1"/>
                </a:solidFill>
                <a:effectLst/>
                <a:latin typeface="+mn-lt"/>
                <a:ea typeface="+mn-ea"/>
                <a:cs typeface="+mn-cs"/>
              </a:rPr>
              <a:t>是</a:t>
            </a:r>
            <a:r>
              <a:rPr lang="en-US" altLang="zh-CN" sz="1200" kern="1200" dirty="0">
                <a:solidFill>
                  <a:schemeClr val="tx1"/>
                </a:solidFill>
                <a:effectLst/>
                <a:latin typeface="+mn-lt"/>
                <a:ea typeface="+mn-ea"/>
                <a:cs typeface="+mn-cs"/>
                <a:hlinkClick r:id="rId3"/>
              </a:rPr>
              <a:t>DOS</a:t>
            </a:r>
            <a:r>
              <a:rPr lang="zh-CN" altLang="en-US" sz="1200" kern="1200" dirty="0">
                <a:solidFill>
                  <a:schemeClr val="tx1"/>
                </a:solidFill>
                <a:effectLst/>
                <a:latin typeface="+mn-lt"/>
                <a:ea typeface="+mn-ea"/>
                <a:cs typeface="+mn-cs"/>
                <a:hlinkClick r:id="rId3"/>
              </a:rPr>
              <a:t>命令</a:t>
            </a:r>
            <a:r>
              <a:rPr lang="zh-CN" altLang="en-US" sz="1200" kern="1200" dirty="0">
                <a:solidFill>
                  <a:schemeClr val="tx1"/>
                </a:solidFill>
                <a:effectLst/>
                <a:latin typeface="+mn-lt"/>
                <a:ea typeface="+mn-ea"/>
                <a:cs typeface="+mn-cs"/>
              </a:rPr>
              <a:t>，一般用于检测网络通与不通 ，也叫</a:t>
            </a:r>
            <a:r>
              <a:rPr lang="zh-CN" altLang="en-US" sz="1200" kern="1200" dirty="0">
                <a:solidFill>
                  <a:schemeClr val="tx1"/>
                </a:solidFill>
                <a:effectLst/>
                <a:latin typeface="+mn-lt"/>
                <a:ea typeface="+mn-ea"/>
                <a:cs typeface="+mn-cs"/>
                <a:hlinkClick r:id="rId4"/>
              </a:rPr>
              <a:t>时延</a:t>
            </a:r>
            <a:r>
              <a:rPr lang="zh-CN" altLang="en-US" sz="1200" kern="1200" dirty="0">
                <a:solidFill>
                  <a:schemeClr val="tx1"/>
                </a:solidFill>
                <a:effectLst/>
                <a:latin typeface="+mn-lt"/>
                <a:ea typeface="+mn-ea"/>
                <a:cs typeface="+mn-cs"/>
              </a:rPr>
              <a:t>，其值越大，速度越慢。   </a:t>
            </a:r>
            <a:r>
              <a:rPr lang="en-US" altLang="zh-CN" sz="1200" kern="1200" dirty="0">
                <a:solidFill>
                  <a:schemeClr val="tx1"/>
                </a:solidFill>
                <a:effectLst/>
                <a:latin typeface="+mn-lt"/>
                <a:ea typeface="+mn-ea"/>
                <a:cs typeface="+mn-cs"/>
              </a:rPr>
              <a:t>PING (Packet Internet Groper)</a:t>
            </a:r>
            <a:r>
              <a:rPr lang="en-US" altLang="zh-CN" sz="1200" kern="1200" baseline="300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，因特网包探索器，用于测试网络连接量的程序。</a:t>
            </a:r>
            <a:r>
              <a:rPr lang="en-US" altLang="zh-CN" sz="1200" kern="1200" dirty="0">
                <a:solidFill>
                  <a:schemeClr val="tx1"/>
                </a:solidFill>
                <a:effectLst/>
                <a:latin typeface="+mn-lt"/>
                <a:ea typeface="+mn-ea"/>
                <a:cs typeface="+mn-cs"/>
              </a:rPr>
              <a:t>Ping</a:t>
            </a:r>
            <a:r>
              <a:rPr lang="zh-CN" altLang="en-US" sz="1200" kern="1200" dirty="0">
                <a:solidFill>
                  <a:schemeClr val="tx1"/>
                </a:solidFill>
                <a:effectLst/>
                <a:latin typeface="+mn-lt"/>
                <a:ea typeface="+mn-ea"/>
                <a:cs typeface="+mn-cs"/>
              </a:rPr>
              <a:t>发送一个</a:t>
            </a:r>
            <a:r>
              <a:rPr lang="en-US" altLang="zh-CN" sz="1200" kern="1200" dirty="0">
                <a:solidFill>
                  <a:schemeClr val="tx1"/>
                </a:solidFill>
                <a:effectLst/>
                <a:latin typeface="+mn-lt"/>
                <a:ea typeface="+mn-ea"/>
                <a:cs typeface="+mn-cs"/>
              </a:rPr>
              <a:t>ICMP(Internet Control Messages Protocol</a:t>
            </a:r>
            <a:r>
              <a:rPr lang="zh-CN" altLang="en-US" sz="1200" kern="1200" dirty="0">
                <a:solidFill>
                  <a:schemeClr val="tx1"/>
                </a:solidFill>
                <a:effectLst/>
                <a:latin typeface="+mn-lt"/>
                <a:ea typeface="+mn-ea"/>
                <a:cs typeface="+mn-cs"/>
              </a:rPr>
              <a:t>）；因特网信报控制协议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回声请求消息给目的地并报告是否收到所希望的</a:t>
            </a:r>
            <a:r>
              <a:rPr lang="en-US" altLang="zh-CN" sz="1200" kern="1200" dirty="0">
                <a:solidFill>
                  <a:schemeClr val="tx1"/>
                </a:solidFill>
                <a:effectLst/>
                <a:latin typeface="+mn-lt"/>
                <a:ea typeface="+mn-ea"/>
                <a:cs typeface="+mn-cs"/>
              </a:rPr>
              <a:t>ICMP</a:t>
            </a:r>
            <a:r>
              <a:rPr lang="zh-CN" altLang="en-US" sz="1200" kern="1200" dirty="0">
                <a:solidFill>
                  <a:schemeClr val="tx1"/>
                </a:solidFill>
                <a:effectLst/>
                <a:latin typeface="+mn-lt"/>
                <a:ea typeface="+mn-ea"/>
                <a:cs typeface="+mn-cs"/>
              </a:rPr>
              <a:t>回声应答。   </a:t>
            </a:r>
          </a:p>
          <a:p>
            <a:r>
              <a:rPr lang="zh-CN" altLang="en-US" sz="1200" kern="1200" dirty="0">
                <a:solidFill>
                  <a:schemeClr val="tx1"/>
                </a:solidFill>
                <a:effectLst/>
                <a:latin typeface="+mn-lt"/>
                <a:ea typeface="+mn-ea"/>
                <a:cs typeface="+mn-cs"/>
              </a:rPr>
              <a:t>它是用来检查网络是否通畅或者网络连接速度的命令。作为一个生活在网络上的管理员或者黑客来说，</a:t>
            </a:r>
            <a:r>
              <a:rPr lang="en-US" altLang="zh-CN" sz="1200" kern="1200" dirty="0">
                <a:solidFill>
                  <a:schemeClr val="tx1"/>
                </a:solidFill>
                <a:effectLst/>
                <a:latin typeface="+mn-lt"/>
                <a:ea typeface="+mn-ea"/>
                <a:cs typeface="+mn-cs"/>
              </a:rPr>
              <a:t>ping</a:t>
            </a:r>
            <a:r>
              <a:rPr lang="zh-CN" altLang="en-US" sz="1200" kern="1200" dirty="0">
                <a:solidFill>
                  <a:schemeClr val="tx1"/>
                </a:solidFill>
                <a:effectLst/>
                <a:latin typeface="+mn-lt"/>
                <a:ea typeface="+mn-ea"/>
                <a:cs typeface="+mn-cs"/>
              </a:rPr>
              <a:t>命令是第一个必须掌握的</a:t>
            </a:r>
            <a:r>
              <a:rPr lang="en-US" altLang="zh-CN" sz="1200" kern="1200" dirty="0">
                <a:solidFill>
                  <a:schemeClr val="tx1"/>
                </a:solidFill>
                <a:effectLst/>
                <a:latin typeface="+mn-lt"/>
                <a:ea typeface="+mn-ea"/>
                <a:cs typeface="+mn-cs"/>
              </a:rPr>
              <a:t>DOS</a:t>
            </a:r>
            <a:r>
              <a:rPr lang="zh-CN" altLang="en-US" sz="1200" kern="1200" dirty="0">
                <a:solidFill>
                  <a:schemeClr val="tx1"/>
                </a:solidFill>
                <a:effectLst/>
                <a:latin typeface="+mn-lt"/>
                <a:ea typeface="+mn-ea"/>
                <a:cs typeface="+mn-cs"/>
              </a:rPr>
              <a:t>命令，它所利用的原理是这样的：利用网络上机器</a:t>
            </a:r>
            <a:r>
              <a:rPr lang="en-US" altLang="zh-CN" sz="1200" kern="1200" dirty="0">
                <a:solidFill>
                  <a:schemeClr val="tx1"/>
                </a:solidFill>
                <a:effectLst/>
                <a:latin typeface="+mn-lt"/>
                <a:ea typeface="+mn-ea"/>
                <a:cs typeface="+mn-cs"/>
              </a:rPr>
              <a:t>IP</a:t>
            </a:r>
            <a:r>
              <a:rPr lang="zh-CN" altLang="en-US" sz="1200" kern="1200" dirty="0">
                <a:solidFill>
                  <a:schemeClr val="tx1"/>
                </a:solidFill>
                <a:effectLst/>
                <a:latin typeface="+mn-lt"/>
                <a:ea typeface="+mn-ea"/>
                <a:cs typeface="+mn-cs"/>
              </a:rPr>
              <a:t>地址的唯一性，给目标</a:t>
            </a:r>
            <a:r>
              <a:rPr lang="en-US" altLang="zh-CN" sz="1200" kern="1200" dirty="0">
                <a:solidFill>
                  <a:schemeClr val="tx1"/>
                </a:solidFill>
                <a:effectLst/>
                <a:latin typeface="+mn-lt"/>
                <a:ea typeface="+mn-ea"/>
                <a:cs typeface="+mn-cs"/>
              </a:rPr>
              <a:t>IP</a:t>
            </a:r>
            <a:r>
              <a:rPr lang="zh-CN" altLang="en-US" sz="1200" kern="1200" dirty="0">
                <a:solidFill>
                  <a:schemeClr val="tx1"/>
                </a:solidFill>
                <a:effectLst/>
                <a:latin typeface="+mn-lt"/>
                <a:ea typeface="+mn-ea"/>
                <a:cs typeface="+mn-cs"/>
              </a:rPr>
              <a:t>地址发送一个</a:t>
            </a:r>
            <a:r>
              <a:rPr lang="zh-CN" altLang="en-US" sz="1200" kern="1200" dirty="0">
                <a:solidFill>
                  <a:schemeClr val="tx1"/>
                </a:solidFill>
                <a:effectLst/>
                <a:latin typeface="+mn-lt"/>
                <a:ea typeface="+mn-ea"/>
                <a:cs typeface="+mn-cs"/>
                <a:hlinkClick r:id="rId5"/>
              </a:rPr>
              <a:t>数据包</a:t>
            </a:r>
            <a:r>
              <a:rPr lang="zh-CN" altLang="en-US" sz="1200" kern="1200" dirty="0">
                <a:solidFill>
                  <a:schemeClr val="tx1"/>
                </a:solidFill>
                <a:effectLst/>
                <a:latin typeface="+mn-lt"/>
                <a:ea typeface="+mn-ea"/>
                <a:cs typeface="+mn-cs"/>
              </a:rPr>
              <a:t>，再要求对方返回一个同样大小的数据包来确定两台网络机器是否连接相通，时延是多少。   </a:t>
            </a:r>
          </a:p>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16</a:t>
            </a:fld>
            <a:endParaRPr kumimoji="1" lang="zh-CN" altLang="en-US"/>
          </a:p>
        </p:txBody>
      </p:sp>
    </p:spTree>
    <p:extLst>
      <p:ext uri="{BB962C8B-B14F-4D97-AF65-F5344CB8AC3E}">
        <p14:creationId xmlns:p14="http://schemas.microsoft.com/office/powerpoint/2010/main" val="611057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17</a:t>
            </a:fld>
            <a:endParaRPr kumimoji="1" lang="zh-CN" altLang="en-US"/>
          </a:p>
        </p:txBody>
      </p:sp>
    </p:spTree>
    <p:extLst>
      <p:ext uri="{BB962C8B-B14F-4D97-AF65-F5344CB8AC3E}">
        <p14:creationId xmlns:p14="http://schemas.microsoft.com/office/powerpoint/2010/main" val="3178207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028700" rtl="0" eaLnBrk="0" fontAlgn="base" latinLnBrk="0" hangingPunct="0">
              <a:spcBef>
                <a:spcPct val="30000"/>
              </a:spcBef>
              <a:spcAft>
                <a:spcPct val="0"/>
              </a:spcAft>
              <a:buClrTx/>
              <a:buSzTx/>
              <a:buFontTx/>
              <a:buNone/>
              <a:defRPr/>
            </a:pPr>
            <a:r>
              <a:rPr lang="en-US" altLang="zh-CN" dirty="0">
                <a:effectLst/>
              </a:rPr>
              <a:t>ICMP</a:t>
            </a:r>
            <a:r>
              <a:rPr lang="zh-CN" altLang="en-US" dirty="0">
                <a:effectLst/>
              </a:rPr>
              <a:t>的回送请求和应答</a:t>
            </a:r>
            <a:r>
              <a:rPr lang="zh-CN" altLang="en-US" dirty="0">
                <a:effectLst/>
                <a:hlinkClick r:id="rId3" action="ppaction://hlinkfile"/>
              </a:rPr>
              <a:t>报文</a:t>
            </a:r>
            <a:r>
              <a:rPr lang="zh-CN" altLang="en-US" dirty="0">
                <a:effectLst/>
              </a:rPr>
              <a:t>通常是用来检查网路连通性，对于大多数系统而言，发送</a:t>
            </a:r>
            <a:r>
              <a:rPr lang="en-US" altLang="zh-CN" dirty="0">
                <a:effectLst/>
              </a:rPr>
              <a:t>ICMP echo request </a:t>
            </a:r>
            <a:r>
              <a:rPr lang="zh-CN" altLang="en-US" dirty="0">
                <a:effectLst/>
              </a:rPr>
              <a:t>报文的命令是</a:t>
            </a:r>
            <a:r>
              <a:rPr lang="en-US" altLang="zh-CN" dirty="0">
                <a:effectLst/>
              </a:rPr>
              <a:t>ping </a:t>
            </a:r>
            <a:r>
              <a:rPr lang="zh-CN" altLang="en-US" dirty="0">
                <a:effectLst/>
              </a:rPr>
              <a:t>，由于</a:t>
            </a:r>
            <a:r>
              <a:rPr lang="en-US" altLang="zh-CN" dirty="0" err="1">
                <a:effectLst/>
              </a:rPr>
              <a:t>ip</a:t>
            </a:r>
            <a:r>
              <a:rPr lang="zh-CN" altLang="en-US" dirty="0">
                <a:effectLst/>
                <a:hlinkClick r:id="rId4" action="ppaction://hlinkfile"/>
              </a:rPr>
              <a:t>数据包</a:t>
            </a:r>
            <a:r>
              <a:rPr lang="zh-CN" altLang="en-US" dirty="0">
                <a:effectLst/>
              </a:rPr>
              <a:t>的最大长度为</a:t>
            </a:r>
            <a:r>
              <a:rPr lang="en-US" altLang="zh-CN" dirty="0">
                <a:effectLst/>
              </a:rPr>
              <a:t>65535</a:t>
            </a:r>
            <a:r>
              <a:rPr lang="zh-CN" altLang="en-US" dirty="0">
                <a:effectLst/>
              </a:rPr>
              <a:t>字节。而</a:t>
            </a:r>
            <a:r>
              <a:rPr lang="en-US" altLang="zh-CN" dirty="0">
                <a:effectLst/>
              </a:rPr>
              <a:t>ICMP</a:t>
            </a:r>
            <a:r>
              <a:rPr lang="zh-CN" altLang="en-US" dirty="0">
                <a:effectLst/>
              </a:rPr>
              <a:t>报头位于数据报头之后，并与</a:t>
            </a:r>
            <a:r>
              <a:rPr lang="en-US" altLang="zh-CN" dirty="0" err="1">
                <a:effectLst/>
              </a:rPr>
              <a:t>ip</a:t>
            </a:r>
            <a:r>
              <a:rPr lang="zh-CN" altLang="en-US" dirty="0">
                <a:effectLst/>
                <a:hlinkClick r:id="rId4" action="ppaction://hlinkfile"/>
              </a:rPr>
              <a:t>数据包</a:t>
            </a:r>
            <a:r>
              <a:rPr lang="zh-CN" altLang="en-US" dirty="0">
                <a:effectLst/>
              </a:rPr>
              <a:t>封装在一起，因此</a:t>
            </a:r>
            <a:r>
              <a:rPr lang="en-US" altLang="zh-CN" dirty="0">
                <a:effectLst/>
              </a:rPr>
              <a:t>ICMP</a:t>
            </a:r>
            <a:r>
              <a:rPr lang="zh-CN" altLang="en-US" dirty="0">
                <a:effectLst/>
              </a:rPr>
              <a:t>数据包最大尺寸不超过</a:t>
            </a:r>
            <a:r>
              <a:rPr lang="en-US" altLang="zh-CN" dirty="0">
                <a:effectLst/>
              </a:rPr>
              <a:t>65515</a:t>
            </a:r>
            <a:r>
              <a:rPr lang="zh-CN" altLang="en-US" dirty="0">
                <a:effectLst/>
              </a:rPr>
              <a:t>字节利用这一规定，可以向</a:t>
            </a:r>
            <a:r>
              <a:rPr lang="zh-CN" altLang="en-US" dirty="0">
                <a:effectLst/>
                <a:hlinkClick r:id="rId5" action="ppaction://hlinkfile"/>
              </a:rPr>
              <a:t>主机</a:t>
            </a:r>
            <a:r>
              <a:rPr lang="zh-CN" altLang="en-US" dirty="0">
                <a:effectLst/>
              </a:rPr>
              <a:t>发动 </a:t>
            </a:r>
            <a:r>
              <a:rPr lang="en-US" altLang="zh-CN" dirty="0">
                <a:effectLst/>
              </a:rPr>
              <a:t>ping of death </a:t>
            </a:r>
            <a:r>
              <a:rPr lang="zh-CN" altLang="en-US" dirty="0">
                <a:effectLst/>
              </a:rPr>
              <a:t>攻击。</a:t>
            </a:r>
            <a:r>
              <a:rPr lang="en-US" altLang="zh-CN" dirty="0">
                <a:effectLst/>
              </a:rPr>
              <a:t>ping of death </a:t>
            </a:r>
            <a:r>
              <a:rPr lang="zh-CN" altLang="en-US" dirty="0">
                <a:effectLst/>
              </a:rPr>
              <a:t>攻击 是通过在最后分段中，改变其正确的</a:t>
            </a:r>
            <a:r>
              <a:rPr lang="zh-CN" altLang="en-US" dirty="0">
                <a:effectLst/>
                <a:hlinkClick r:id="rId6" action="ppaction://hlinkfile"/>
              </a:rPr>
              <a:t>偏移量</a:t>
            </a:r>
            <a:r>
              <a:rPr lang="zh-CN" altLang="en-US" dirty="0">
                <a:effectLst/>
              </a:rPr>
              <a:t>和段长度的组合，使系统在接收到全部分段并重组</a:t>
            </a:r>
            <a:r>
              <a:rPr lang="zh-CN" altLang="en-US" dirty="0">
                <a:effectLst/>
                <a:hlinkClick r:id="rId3" action="ppaction://hlinkfile"/>
              </a:rPr>
              <a:t>报文</a:t>
            </a:r>
            <a:r>
              <a:rPr lang="zh-CN" altLang="en-US" dirty="0">
                <a:effectLst/>
              </a:rPr>
              <a:t>时总的长度超过了</a:t>
            </a:r>
            <a:r>
              <a:rPr lang="en-US" altLang="zh-CN" dirty="0">
                <a:effectLst/>
              </a:rPr>
              <a:t>65535</a:t>
            </a:r>
            <a:r>
              <a:rPr lang="zh-CN" altLang="en-US" dirty="0">
                <a:effectLst/>
              </a:rPr>
              <a:t>字节，导致</a:t>
            </a:r>
            <a:r>
              <a:rPr lang="zh-CN" altLang="en-US" dirty="0">
                <a:effectLst/>
                <a:hlinkClick r:id="rId7" action="ppaction://hlinkfile"/>
              </a:rPr>
              <a:t>内存溢出</a:t>
            </a:r>
            <a:r>
              <a:rPr lang="zh-CN" altLang="en-US" dirty="0">
                <a:effectLst/>
              </a:rPr>
              <a:t>，这时</a:t>
            </a:r>
            <a:r>
              <a:rPr lang="zh-CN" altLang="en-US" dirty="0">
                <a:effectLst/>
                <a:hlinkClick r:id="rId5" action="ppaction://hlinkfile"/>
              </a:rPr>
              <a:t>主机</a:t>
            </a:r>
            <a:r>
              <a:rPr lang="zh-CN" altLang="en-US" dirty="0">
                <a:effectLst/>
              </a:rPr>
              <a:t>就会出现</a:t>
            </a:r>
            <a:r>
              <a:rPr lang="zh-CN" altLang="en-US" dirty="0">
                <a:effectLst/>
                <a:hlinkClick r:id="rId8" action="ppaction://hlinkfile"/>
              </a:rPr>
              <a:t>内存分配</a:t>
            </a:r>
            <a:r>
              <a:rPr lang="zh-CN" altLang="en-US" dirty="0">
                <a:effectLst/>
              </a:rPr>
              <a:t>错误而导致</a:t>
            </a:r>
            <a:r>
              <a:rPr lang="en-US" altLang="zh-CN" dirty="0">
                <a:effectLst/>
              </a:rPr>
              <a:t>TCP/IP</a:t>
            </a:r>
            <a:r>
              <a:rPr lang="zh-CN" altLang="en-US" dirty="0">
                <a:effectLst/>
                <a:hlinkClick r:id="rId9" action="ppaction://hlinkfile"/>
              </a:rPr>
              <a:t>堆栈</a:t>
            </a:r>
            <a:r>
              <a:rPr lang="zh-CN" altLang="en-US" dirty="0">
                <a:effectLst/>
              </a:rPr>
              <a:t>崩溃，导致死机</a:t>
            </a:r>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18</a:t>
            </a:fld>
            <a:endParaRPr kumimoji="1" lang="zh-CN" altLang="en-US"/>
          </a:p>
        </p:txBody>
      </p:sp>
    </p:spTree>
    <p:extLst>
      <p:ext uri="{BB962C8B-B14F-4D97-AF65-F5344CB8AC3E}">
        <p14:creationId xmlns:p14="http://schemas.microsoft.com/office/powerpoint/2010/main" val="3218561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19</a:t>
            </a:fld>
            <a:endParaRPr kumimoji="1" lang="zh-CN" altLang="en-US"/>
          </a:p>
        </p:txBody>
      </p:sp>
    </p:spTree>
    <p:extLst>
      <p:ext uri="{BB962C8B-B14F-4D97-AF65-F5344CB8AC3E}">
        <p14:creationId xmlns:p14="http://schemas.microsoft.com/office/powerpoint/2010/main" val="2550487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20</a:t>
            </a:fld>
            <a:endParaRPr kumimoji="1" lang="zh-CN" altLang="en-US"/>
          </a:p>
        </p:txBody>
      </p:sp>
    </p:spTree>
    <p:extLst>
      <p:ext uri="{BB962C8B-B14F-4D97-AF65-F5344CB8AC3E}">
        <p14:creationId xmlns:p14="http://schemas.microsoft.com/office/powerpoint/2010/main" val="4256967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a:t>
            </a:fld>
            <a:endParaRPr kumimoji="1" lang="zh-CN" altLang="en-US"/>
          </a:p>
        </p:txBody>
      </p:sp>
    </p:spTree>
    <p:extLst>
      <p:ext uri="{BB962C8B-B14F-4D97-AF65-F5344CB8AC3E}">
        <p14:creationId xmlns:p14="http://schemas.microsoft.com/office/powerpoint/2010/main" val="3353046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21</a:t>
            </a:fld>
            <a:endParaRPr kumimoji="1" lang="zh-CN" altLang="en-US"/>
          </a:p>
        </p:txBody>
      </p:sp>
    </p:spTree>
    <p:extLst>
      <p:ext uri="{BB962C8B-B14F-4D97-AF65-F5344CB8AC3E}">
        <p14:creationId xmlns:p14="http://schemas.microsoft.com/office/powerpoint/2010/main" val="2904967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22</a:t>
            </a:fld>
            <a:endParaRPr kumimoji="1" lang="zh-CN" altLang="en-US"/>
          </a:p>
        </p:txBody>
      </p:sp>
    </p:spTree>
    <p:extLst>
      <p:ext uri="{BB962C8B-B14F-4D97-AF65-F5344CB8AC3E}">
        <p14:creationId xmlns:p14="http://schemas.microsoft.com/office/powerpoint/2010/main" val="4219203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23</a:t>
            </a:fld>
            <a:endParaRPr kumimoji="1" lang="zh-CN" altLang="en-US"/>
          </a:p>
        </p:txBody>
      </p:sp>
    </p:spTree>
    <p:extLst>
      <p:ext uri="{BB962C8B-B14F-4D97-AF65-F5344CB8AC3E}">
        <p14:creationId xmlns:p14="http://schemas.microsoft.com/office/powerpoint/2010/main" val="873026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24</a:t>
            </a:fld>
            <a:endParaRPr kumimoji="1" lang="zh-CN" altLang="en-US"/>
          </a:p>
        </p:txBody>
      </p:sp>
    </p:spTree>
    <p:extLst>
      <p:ext uri="{BB962C8B-B14F-4D97-AF65-F5344CB8AC3E}">
        <p14:creationId xmlns:p14="http://schemas.microsoft.com/office/powerpoint/2010/main" val="665224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ctr"/>
            <a:r>
              <a:rPr lang="zh-CN" altLang="en-US" sz="1200" b="1" kern="1200" dirty="0">
                <a:solidFill>
                  <a:schemeClr val="tx1"/>
                </a:solidFill>
                <a:effectLst/>
                <a:latin typeface="+mn-lt"/>
                <a:ea typeface="+mn-ea"/>
                <a:cs typeface="+mn-cs"/>
              </a:rPr>
              <a:t>端口</a:t>
            </a:r>
            <a:r>
              <a:rPr lang="en-US" altLang="zh-CN" sz="1200" b="1"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应用层协议</a:t>
            </a:r>
            <a:r>
              <a:rPr lang="en-US" altLang="zh-CN" sz="1200" b="1"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说明</a:t>
            </a:r>
            <a:endParaRPr lang="zh-CN" altLang="en-US" dirty="0">
              <a:effectLst/>
            </a:endParaRPr>
          </a:p>
          <a:p>
            <a:pPr fontAlgn="t"/>
            <a:r>
              <a:rPr lang="en-US" altLang="zh-CN" sz="1200" b="1" kern="1200" dirty="0">
                <a:solidFill>
                  <a:schemeClr val="tx1"/>
                </a:solidFill>
                <a:effectLst/>
                <a:latin typeface="+mn-lt"/>
                <a:ea typeface="+mn-ea"/>
                <a:cs typeface="+mn-cs"/>
              </a:rPr>
              <a:t>53</a:t>
            </a:r>
            <a:r>
              <a:rPr lang="en-US" altLang="zh-CN" sz="1200" b="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DNS</a:t>
            </a:r>
            <a:r>
              <a:rPr lang="en-US" altLang="zh-CN" sz="1200" b="0"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域名服务器</a:t>
            </a:r>
            <a:endParaRPr lang="zh-CN" altLang="en-US" dirty="0">
              <a:effectLst/>
            </a:endParaRPr>
          </a:p>
          <a:p>
            <a:pPr fontAlgn="t"/>
            <a:r>
              <a:rPr lang="en-US" altLang="zh-CN" sz="1200" b="1" kern="1200" dirty="0">
                <a:solidFill>
                  <a:schemeClr val="tx1"/>
                </a:solidFill>
                <a:effectLst/>
                <a:latin typeface="+mn-lt"/>
                <a:ea typeface="+mn-ea"/>
                <a:cs typeface="+mn-cs"/>
              </a:rPr>
              <a:t>69</a:t>
            </a:r>
            <a:r>
              <a:rPr lang="en-US" altLang="zh-CN" sz="1200" b="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TFTP</a:t>
            </a:r>
            <a:r>
              <a:rPr lang="en-US" altLang="zh-CN" sz="1200" b="0"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简单文件传输协议</a:t>
            </a:r>
            <a:endParaRPr lang="zh-CN" altLang="en-US" dirty="0">
              <a:effectLst/>
            </a:endParaRPr>
          </a:p>
          <a:p>
            <a:pPr fontAlgn="t"/>
            <a:r>
              <a:rPr lang="en-US" altLang="zh-CN" sz="1200" b="1" kern="1200" dirty="0">
                <a:solidFill>
                  <a:schemeClr val="tx1"/>
                </a:solidFill>
                <a:effectLst/>
                <a:latin typeface="+mn-lt"/>
                <a:ea typeface="+mn-ea"/>
                <a:cs typeface="+mn-cs"/>
              </a:rPr>
              <a:t>111</a:t>
            </a:r>
            <a:r>
              <a:rPr lang="en-US" altLang="zh-CN" sz="1200" b="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RPC</a:t>
            </a:r>
            <a:r>
              <a:rPr lang="en-US" altLang="zh-CN" sz="1200" b="0"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远程过程调用</a:t>
            </a:r>
            <a:endParaRPr lang="zh-CN" altLang="en-US" dirty="0">
              <a:effectLst/>
            </a:endParaRPr>
          </a:p>
          <a:p>
            <a:pPr marL="228600" marR="0" lvl="0" indent="-228600" algn="l" defTabSz="457200" rtl="0" eaLnBrk="1" fontAlgn="t" latinLnBrk="0" hangingPunct="1">
              <a:lnSpc>
                <a:spcPct val="100000"/>
              </a:lnSpc>
              <a:spcBef>
                <a:spcPts val="0"/>
              </a:spcBef>
              <a:spcAft>
                <a:spcPts val="0"/>
              </a:spcAft>
              <a:buClrTx/>
              <a:buSzTx/>
              <a:buFontTx/>
              <a:buAutoNum type="arabicPlain" startAt="161"/>
              <a:tabLst/>
              <a:defRPr/>
            </a:pPr>
            <a:r>
              <a:rPr lang="en-US" altLang="zh-CN" sz="1200" b="1" kern="1200" dirty="0">
                <a:solidFill>
                  <a:schemeClr val="tx1"/>
                </a:solidFill>
                <a:effectLst/>
                <a:latin typeface="+mn-lt"/>
                <a:ea typeface="+mn-ea"/>
                <a:cs typeface="+mn-cs"/>
              </a:rPr>
              <a:t>SNMP			</a:t>
            </a:r>
            <a:r>
              <a:rPr kumimoji="0" lang="zh-CN" altLang="en-US" sz="1200" b="1" i="0" u="none" strike="noStrike" cap="none" normalizeH="0" baseline="0" dirty="0">
                <a:ln>
                  <a:noFill/>
                </a:ln>
                <a:solidFill>
                  <a:srgbClr val="CC3300"/>
                </a:solidFill>
                <a:effectLst/>
                <a:latin typeface="黑体" pitchFamily="49" charset="-122"/>
                <a:ea typeface="黑体" pitchFamily="49" charset="-122"/>
                <a:cs typeface="Times New Roman" pitchFamily="18" charset="0"/>
              </a:rPr>
              <a:t>简单网络管理协议</a:t>
            </a:r>
            <a:endParaRPr kumimoji="0" lang="en-US" altLang="zh-CN" sz="1200" b="1" i="0" u="none" strike="noStrike" cap="none" normalizeH="0" baseline="0" dirty="0">
              <a:ln>
                <a:noFill/>
              </a:ln>
              <a:solidFill>
                <a:srgbClr val="CC3300"/>
              </a:solidFill>
              <a:effectLst/>
              <a:latin typeface="黑体" pitchFamily="49" charset="-122"/>
              <a:ea typeface="黑体" pitchFamily="49" charset="-122"/>
              <a:cs typeface="Times New Roman" pitchFamily="18" charset="0"/>
            </a:endParaRPr>
          </a:p>
          <a:p>
            <a:pPr marL="0" marR="0" lvl="0" indent="0" algn="l" defTabSz="457200" rtl="0" eaLnBrk="1" fontAlgn="t" latinLnBrk="0" hangingPunct="1">
              <a:lnSpc>
                <a:spcPct val="100000"/>
              </a:lnSpc>
              <a:spcBef>
                <a:spcPts val="0"/>
              </a:spcBef>
              <a:spcAft>
                <a:spcPts val="0"/>
              </a:spcAft>
              <a:buClrTx/>
              <a:buSzTx/>
              <a:buFontTx/>
              <a:buNone/>
              <a:tabLst/>
              <a:defRPr/>
            </a:pPr>
            <a:endParaRPr kumimoji="0" lang="en-US" altLang="zh-CN" sz="1200" b="1" i="0" u="none" strike="noStrike" cap="none" normalizeH="0" baseline="0" dirty="0">
              <a:ln>
                <a:noFill/>
              </a:ln>
              <a:solidFill>
                <a:srgbClr val="CC3300"/>
              </a:solidFill>
              <a:effectLst/>
              <a:latin typeface="黑体" pitchFamily="49" charset="-122"/>
              <a:ea typeface="黑体" pitchFamily="49" charset="-122"/>
              <a:cs typeface="Times New Roman" pitchFamily="18" charset="0"/>
            </a:endParaRPr>
          </a:p>
          <a:p>
            <a:pPr fontAlgn="ctr"/>
            <a:r>
              <a:rPr lang="zh-CN" altLang="en-US" sz="1200" b="1" kern="1200" dirty="0">
                <a:solidFill>
                  <a:schemeClr val="tx1"/>
                </a:solidFill>
                <a:effectLst/>
                <a:latin typeface="+mn-lt"/>
                <a:ea typeface="+mn-ea"/>
                <a:cs typeface="+mn-cs"/>
              </a:rPr>
              <a:t>端口</a:t>
            </a:r>
            <a:r>
              <a:rPr lang="en-US" altLang="zh-CN" sz="1200" b="1"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应用层协议</a:t>
            </a:r>
            <a:r>
              <a:rPr lang="en-US" altLang="zh-CN" sz="1200" b="1"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说明</a:t>
            </a:r>
            <a:endParaRPr lang="zh-CN" altLang="en-US" dirty="0">
              <a:effectLst/>
            </a:endParaRPr>
          </a:p>
          <a:p>
            <a:pPr fontAlgn="t"/>
            <a:r>
              <a:rPr lang="en-US" altLang="zh-CN" sz="1200" b="1" kern="1200" dirty="0">
                <a:solidFill>
                  <a:schemeClr val="tx1"/>
                </a:solidFill>
                <a:effectLst/>
                <a:latin typeface="+mn-lt"/>
                <a:ea typeface="+mn-ea"/>
                <a:cs typeface="+mn-cs"/>
              </a:rPr>
              <a:t>20</a:t>
            </a:r>
            <a:r>
              <a:rPr lang="en-US" altLang="zh-CN" sz="1200" b="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FTP</a:t>
            </a:r>
            <a:r>
              <a:rPr lang="en-US" altLang="zh-CN" sz="1200" b="0"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文件传输协议（数据连接）</a:t>
            </a:r>
            <a:endParaRPr lang="zh-CN" altLang="en-US" dirty="0">
              <a:effectLst/>
            </a:endParaRPr>
          </a:p>
          <a:p>
            <a:pPr fontAlgn="t"/>
            <a:r>
              <a:rPr lang="en-US" altLang="zh-CN" sz="1200" b="1" kern="1200" dirty="0">
                <a:solidFill>
                  <a:schemeClr val="tx1"/>
                </a:solidFill>
                <a:effectLst/>
                <a:latin typeface="+mn-lt"/>
                <a:ea typeface="+mn-ea"/>
                <a:cs typeface="+mn-cs"/>
              </a:rPr>
              <a:t>21</a:t>
            </a:r>
            <a:r>
              <a:rPr lang="en-US" altLang="zh-CN" sz="1200" b="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FTP</a:t>
            </a:r>
            <a:r>
              <a:rPr lang="en-US" altLang="zh-CN" sz="1200" b="0"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文件传输协议（控制连接）</a:t>
            </a:r>
            <a:endParaRPr lang="zh-CN" altLang="en-US" dirty="0">
              <a:effectLst/>
            </a:endParaRPr>
          </a:p>
          <a:p>
            <a:pPr fontAlgn="t"/>
            <a:r>
              <a:rPr lang="en-US" altLang="zh-CN" sz="1200" b="1" kern="1200" dirty="0">
                <a:solidFill>
                  <a:schemeClr val="tx1"/>
                </a:solidFill>
                <a:effectLst/>
                <a:latin typeface="+mn-lt"/>
                <a:ea typeface="+mn-ea"/>
                <a:cs typeface="+mn-cs"/>
              </a:rPr>
              <a:t>23</a:t>
            </a:r>
            <a:r>
              <a:rPr lang="en-US" altLang="zh-CN" sz="1200" b="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Telnet</a:t>
            </a:r>
            <a:r>
              <a:rPr lang="en-US" altLang="zh-CN" sz="1200" b="0"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远程登录协议</a:t>
            </a:r>
            <a:endParaRPr lang="zh-CN" altLang="en-US" dirty="0">
              <a:effectLst/>
            </a:endParaRPr>
          </a:p>
          <a:p>
            <a:pPr fontAlgn="t"/>
            <a:r>
              <a:rPr lang="en-US" altLang="zh-CN" sz="1200" b="1" kern="1200" dirty="0">
                <a:solidFill>
                  <a:schemeClr val="tx1"/>
                </a:solidFill>
                <a:effectLst/>
                <a:latin typeface="+mn-lt"/>
                <a:ea typeface="+mn-ea"/>
                <a:cs typeface="+mn-cs"/>
              </a:rPr>
              <a:t>25</a:t>
            </a:r>
            <a:r>
              <a:rPr lang="en-US" altLang="zh-CN" sz="1200" b="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SMTP</a:t>
            </a:r>
            <a:r>
              <a:rPr lang="en-US" altLang="zh-CN" sz="1200" b="0"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简单文件传输协议</a:t>
            </a:r>
            <a:endParaRPr lang="zh-CN" altLang="en-US" dirty="0">
              <a:effectLst/>
            </a:endParaRPr>
          </a:p>
          <a:p>
            <a:pPr fontAlgn="t"/>
            <a:r>
              <a:rPr lang="en-US" altLang="zh-CN" sz="1200" b="1" kern="1200" dirty="0">
                <a:solidFill>
                  <a:schemeClr val="tx1"/>
                </a:solidFill>
                <a:effectLst/>
                <a:latin typeface="+mn-lt"/>
                <a:ea typeface="+mn-ea"/>
                <a:cs typeface="+mn-cs"/>
              </a:rPr>
              <a:t>80</a:t>
            </a:r>
            <a:r>
              <a:rPr lang="en-US" altLang="zh-CN" sz="1200" b="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HTTP</a:t>
            </a:r>
            <a:r>
              <a:rPr lang="en-US" altLang="zh-CN" sz="1200" b="0" kern="1200" dirty="0">
                <a:solidFill>
                  <a:schemeClr val="tx1"/>
                </a:solidFill>
                <a:effectLst/>
                <a:latin typeface="+mn-lt"/>
                <a:ea typeface="+mn-ea"/>
                <a:cs typeface="+mn-cs"/>
              </a:rPr>
              <a:t>			</a:t>
            </a:r>
            <a:r>
              <a:rPr lang="zh-CN" altLang="en-US" sz="1200" b="1" kern="1200" dirty="0">
                <a:solidFill>
                  <a:schemeClr val="tx1"/>
                </a:solidFill>
                <a:effectLst/>
                <a:latin typeface="+mn-lt"/>
                <a:ea typeface="+mn-ea"/>
                <a:cs typeface="+mn-cs"/>
              </a:rPr>
              <a:t>超文本传输协议</a:t>
            </a:r>
            <a:endParaRPr lang="zh-CN" altLang="en-US" dirty="0">
              <a:effectLst/>
            </a:endParaRPr>
          </a:p>
          <a:p>
            <a:pPr fontAlgn="t"/>
            <a:r>
              <a:rPr lang="en-US" altLang="zh-CN" sz="1200" b="1" kern="1200" dirty="0">
                <a:solidFill>
                  <a:schemeClr val="tx1"/>
                </a:solidFill>
                <a:effectLst/>
                <a:latin typeface="+mn-lt"/>
                <a:ea typeface="+mn-ea"/>
                <a:cs typeface="+mn-cs"/>
              </a:rPr>
              <a:t>110		POP3			</a:t>
            </a:r>
            <a:r>
              <a:rPr lang="zh-CN" altLang="en-US" sz="1200" b="1" kern="1200" dirty="0">
                <a:solidFill>
                  <a:schemeClr val="tx1"/>
                </a:solidFill>
                <a:effectLst/>
                <a:latin typeface="+mn-lt"/>
                <a:ea typeface="+mn-ea"/>
                <a:cs typeface="+mn-cs"/>
              </a:rPr>
              <a:t>邮局协议</a:t>
            </a:r>
            <a:endParaRPr lang="zh-CN" altLang="en-US" dirty="0">
              <a:effectLst/>
            </a:endParaRPr>
          </a:p>
          <a:p>
            <a:pPr marL="0" marR="0" lvl="0" indent="0" algn="l" defTabSz="457200" rtl="0" eaLnBrk="1" fontAlgn="t" latinLnBrk="0" hangingPunct="1">
              <a:lnSpc>
                <a:spcPct val="100000"/>
              </a:lnSpc>
              <a:spcBef>
                <a:spcPts val="0"/>
              </a:spcBef>
              <a:spcAft>
                <a:spcPts val="0"/>
              </a:spcAft>
              <a:buClrTx/>
              <a:buSzTx/>
              <a:buFontTx/>
              <a:buNone/>
              <a:tabLst/>
              <a:defRPr/>
            </a:pPr>
            <a:endParaRPr kumimoji="0" lang="zh-CN" altLang="en-US" sz="1200" b="1" i="0" u="none" strike="noStrike" cap="none" normalizeH="0" baseline="0" dirty="0">
              <a:ln>
                <a:noFill/>
              </a:ln>
              <a:solidFill>
                <a:srgbClr val="CC3300"/>
              </a:solidFill>
              <a:effectLst/>
              <a:latin typeface="黑体" pitchFamily="49" charset="-122"/>
              <a:ea typeface="黑体" pitchFamily="49" charset="-122"/>
              <a:cs typeface="Times New Roman" pitchFamily="18" charset="0"/>
            </a:endParaRPr>
          </a:p>
          <a:p>
            <a:pPr fontAlgn="t"/>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25</a:t>
            </a:fld>
            <a:endParaRPr kumimoji="1" lang="zh-CN" altLang="en-US"/>
          </a:p>
        </p:txBody>
      </p:sp>
    </p:spTree>
    <p:extLst>
      <p:ext uri="{BB962C8B-B14F-4D97-AF65-F5344CB8AC3E}">
        <p14:creationId xmlns:p14="http://schemas.microsoft.com/office/powerpoint/2010/main" val="22013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26</a:t>
            </a:fld>
            <a:endParaRPr kumimoji="1" lang="zh-CN" altLang="en-US"/>
          </a:p>
        </p:txBody>
      </p:sp>
    </p:spTree>
    <p:extLst>
      <p:ext uri="{BB962C8B-B14F-4D97-AF65-F5344CB8AC3E}">
        <p14:creationId xmlns:p14="http://schemas.microsoft.com/office/powerpoint/2010/main" val="3797160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spcBef>
                <a:spcPts val="0"/>
              </a:spcBef>
              <a:buFont typeface="Arial" pitchFamily="34" charset="0"/>
              <a:buChar char="•"/>
            </a:pPr>
            <a:r>
              <a:rPr lang="en-US" altLang="zh-CN" sz="1200" dirty="0" err="1">
                <a:latin typeface="微软雅黑" pitchFamily="34" charset="-122"/>
                <a:ea typeface="微软雅黑" pitchFamily="34" charset="-122"/>
              </a:rPr>
              <a:t>Nmap</a:t>
            </a:r>
            <a:r>
              <a:rPr lang="zh-CN" altLang="en-US" sz="1200" dirty="0">
                <a:latin typeface="微软雅黑" pitchFamily="34" charset="-122"/>
                <a:ea typeface="微软雅黑" pitchFamily="34" charset="-122"/>
              </a:rPr>
              <a:t>是目前业界最为知名、最为强大的端口扫描器。</a:t>
            </a:r>
            <a:r>
              <a:rPr lang="en-US" altLang="zh-CN" sz="1200" dirty="0" err="1">
                <a:latin typeface="微软雅黑" pitchFamily="34" charset="-122"/>
                <a:ea typeface="微软雅黑" pitchFamily="34" charset="-122"/>
              </a:rPr>
              <a:t>Nmap</a:t>
            </a:r>
            <a:r>
              <a:rPr lang="zh-CN" altLang="en-US" sz="1200" dirty="0">
                <a:latin typeface="微软雅黑" pitchFamily="34" charset="-122"/>
                <a:ea typeface="微软雅黑" pitchFamily="34" charset="-122"/>
              </a:rPr>
              <a:t>在安全领域内非常流行，像渗透工具</a:t>
            </a:r>
            <a:r>
              <a:rPr lang="en-US" altLang="zh-CN" sz="1200" dirty="0" err="1">
                <a:latin typeface="微软雅黑" pitchFamily="34" charset="-122"/>
                <a:ea typeface="微软雅黑" pitchFamily="34" charset="-122"/>
              </a:rPr>
              <a:t>Metasploit</a:t>
            </a:r>
            <a:r>
              <a:rPr lang="zh-CN" altLang="en-US" sz="1200" dirty="0">
                <a:latin typeface="微软雅黑" pitchFamily="34" charset="-122"/>
                <a:ea typeface="微软雅黑" pitchFamily="34" charset="-122"/>
              </a:rPr>
              <a:t>、漏洞扫描工具</a:t>
            </a:r>
            <a:r>
              <a:rPr lang="en-US" altLang="zh-CN" sz="1200" dirty="0" err="1">
                <a:latin typeface="微软雅黑" pitchFamily="34" charset="-122"/>
                <a:ea typeface="微软雅黑" pitchFamily="34" charset="-122"/>
              </a:rPr>
              <a:t>openVAS</a:t>
            </a:r>
            <a:r>
              <a:rPr lang="zh-CN" altLang="en-US" sz="1200" dirty="0">
                <a:latin typeface="微软雅黑" pitchFamily="34" charset="-122"/>
                <a:ea typeface="微软雅黑" pitchFamily="34" charset="-122"/>
              </a:rPr>
              <a:t>等工具都内置了</a:t>
            </a:r>
            <a:r>
              <a:rPr lang="en-US" altLang="zh-CN" sz="1200" dirty="0" err="1">
                <a:latin typeface="微软雅黑" pitchFamily="34" charset="-122"/>
                <a:ea typeface="微软雅黑" pitchFamily="34" charset="-122"/>
              </a:rPr>
              <a:t>Nmap</a:t>
            </a:r>
            <a:r>
              <a:rPr lang="zh-CN" altLang="en-US" sz="1200" dirty="0">
                <a:latin typeface="微软雅黑" pitchFamily="34" charset="-122"/>
                <a:ea typeface="微软雅黑" pitchFamily="34" charset="-122"/>
              </a:rPr>
              <a:t>，而漏洞扫描工具</a:t>
            </a:r>
            <a:r>
              <a:rPr lang="en-US" altLang="zh-CN" sz="1200" dirty="0">
                <a:latin typeface="微软雅黑" pitchFamily="34" charset="-122"/>
                <a:ea typeface="微软雅黑" pitchFamily="34" charset="-122"/>
              </a:rPr>
              <a:t>Nessus</a:t>
            </a:r>
            <a:r>
              <a:rPr lang="zh-CN" altLang="en-US" sz="1200" dirty="0">
                <a:latin typeface="微软雅黑" pitchFamily="34" charset="-122"/>
                <a:ea typeface="微软雅黑" pitchFamily="34" charset="-122"/>
              </a:rPr>
              <a:t>也支持导入</a:t>
            </a:r>
            <a:r>
              <a:rPr lang="en-US" altLang="zh-CN" sz="1200" dirty="0" err="1">
                <a:latin typeface="微软雅黑" pitchFamily="34" charset="-122"/>
                <a:ea typeface="微软雅黑" pitchFamily="34" charset="-122"/>
              </a:rPr>
              <a:t>Nmap</a:t>
            </a:r>
            <a:r>
              <a:rPr lang="zh-CN" altLang="en-US" sz="1200" dirty="0">
                <a:latin typeface="微软雅黑" pitchFamily="34" charset="-122"/>
                <a:ea typeface="微软雅黑" pitchFamily="34" charset="-122"/>
              </a:rPr>
              <a:t>扫描结果。</a:t>
            </a:r>
            <a:endParaRPr lang="en-US" altLang="zh-CN" sz="1200" dirty="0">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en-US" altLang="zh-CN" sz="1200" dirty="0" err="1">
                <a:latin typeface="微软雅黑" pitchFamily="34" charset="-122"/>
                <a:ea typeface="微软雅黑" pitchFamily="34" charset="-122"/>
              </a:rPr>
              <a:t>Nmap</a:t>
            </a:r>
            <a:r>
              <a:rPr lang="zh-CN" altLang="en-US" sz="1200" dirty="0">
                <a:latin typeface="微软雅黑" pitchFamily="34" charset="-122"/>
                <a:ea typeface="微软雅黑" pitchFamily="34" charset="-122"/>
              </a:rPr>
              <a:t>是主要用于基本的信息的搜集，包括主机活动状态、主机端口开放状况、应用服务及版本、操作系统与设备类型等等。</a:t>
            </a:r>
            <a:endParaRPr lang="en-US" altLang="zh-CN" sz="1200" dirty="0">
              <a:latin typeface="微软雅黑" pitchFamily="34" charset="-122"/>
              <a:ea typeface="微软雅黑" pitchFamily="34" charset="-122"/>
            </a:endParaRPr>
          </a:p>
          <a:p>
            <a:pPr marL="285750" indent="-285750">
              <a:lnSpc>
                <a:spcPct val="150000"/>
              </a:lnSpc>
              <a:spcBef>
                <a:spcPts val="0"/>
              </a:spcBef>
              <a:buFont typeface="Arial" pitchFamily="34" charset="0"/>
              <a:buChar char="•"/>
            </a:pPr>
            <a:endParaRPr lang="en-US" altLang="zh-CN" sz="1200" dirty="0">
              <a:latin typeface="微软雅黑" pitchFamily="34" charset="-122"/>
              <a:ea typeface="微软雅黑" pitchFamily="34" charset="-122"/>
            </a:endParaRPr>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27</a:t>
            </a:fld>
            <a:endParaRPr kumimoji="1" lang="zh-CN" altLang="en-US"/>
          </a:p>
        </p:txBody>
      </p:sp>
    </p:spTree>
    <p:extLst>
      <p:ext uri="{BB962C8B-B14F-4D97-AF65-F5344CB8AC3E}">
        <p14:creationId xmlns:p14="http://schemas.microsoft.com/office/powerpoint/2010/main" val="2810816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a:t>第一张图：关闭</a:t>
            </a:r>
            <a:r>
              <a:rPr kumimoji="1" lang="en-US" altLang="zh-CN" dirty="0"/>
              <a:t>ping</a:t>
            </a:r>
            <a:r>
              <a:rPr kumimoji="1" lang="zh-CN" altLang="en-US" dirty="0"/>
              <a:t>扫描</a:t>
            </a:r>
            <a:r>
              <a:rPr kumimoji="1" lang="en-US" altLang="zh-CN" dirty="0"/>
              <a:t>TCP</a:t>
            </a:r>
            <a:r>
              <a:rPr kumimoji="1" lang="zh-CN" altLang="en-US" baseline="0" dirty="0"/>
              <a:t>、</a:t>
            </a:r>
            <a:r>
              <a:rPr kumimoji="1" lang="en-US" altLang="zh-CN" baseline="0" dirty="0"/>
              <a:t>UDP</a:t>
            </a:r>
            <a:r>
              <a:rPr kumimoji="1" lang="zh-CN" altLang="en-US" baseline="0" dirty="0"/>
              <a:t>端口，</a:t>
            </a:r>
            <a:r>
              <a:rPr kumimoji="1" lang="en-US" altLang="zh-CN" baseline="0" dirty="0" err="1"/>
              <a:t>nmap</a:t>
            </a:r>
            <a:r>
              <a:rPr kumimoji="1" lang="zh-CN" altLang="en-US" baseline="0" dirty="0"/>
              <a:t>出现在电影死亡游戏中。</a:t>
            </a:r>
            <a:endParaRPr kumimoji="1"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a:t>第二张图：</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年，电影</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黑客帝国</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中</a:t>
            </a:r>
            <a:r>
              <a:rPr lang="en-US" altLang="zh-CN" sz="1200" b="0" i="0" kern="1200" dirty="0" err="1">
                <a:solidFill>
                  <a:schemeClr val="tx1"/>
                </a:solidFill>
                <a:effectLst/>
                <a:latin typeface="+mn-lt"/>
                <a:ea typeface="+mn-ea"/>
                <a:cs typeface="+mn-cs"/>
              </a:rPr>
              <a:t>Tritnity</a:t>
            </a:r>
            <a:r>
              <a:rPr lang="zh-CN" altLang="en-US" sz="1200" b="0" i="0" kern="1200" dirty="0">
                <a:solidFill>
                  <a:schemeClr val="tx1"/>
                </a:solidFill>
                <a:effectLst/>
                <a:latin typeface="+mn-lt"/>
                <a:ea typeface="+mn-ea"/>
                <a:cs typeface="+mn-cs"/>
              </a:rPr>
              <a:t>曾用</a:t>
            </a:r>
            <a:r>
              <a:rPr lang="en-US" altLang="zh-CN" sz="1200" b="0" i="0" kern="1200" dirty="0" err="1">
                <a:solidFill>
                  <a:schemeClr val="tx1"/>
                </a:solidFill>
                <a:effectLst/>
                <a:latin typeface="+mn-lt"/>
                <a:ea typeface="+mn-ea"/>
                <a:cs typeface="+mn-cs"/>
              </a:rPr>
              <a:t>Nmap</a:t>
            </a:r>
            <a:r>
              <a:rPr lang="en-US" altLang="zh-CN" sz="1200" b="0" i="0" kern="1200" dirty="0">
                <a:solidFill>
                  <a:schemeClr val="tx1"/>
                </a:solidFill>
                <a:effectLst/>
                <a:latin typeface="+mn-lt"/>
                <a:ea typeface="+mn-ea"/>
                <a:cs typeface="+mn-cs"/>
              </a:rPr>
              <a:t> 2.54BETA25</a:t>
            </a:r>
            <a:r>
              <a:rPr lang="zh-CN" altLang="en-US" sz="1200" b="0" i="0" kern="1200" dirty="0">
                <a:solidFill>
                  <a:schemeClr val="tx1"/>
                </a:solidFill>
                <a:effectLst/>
                <a:latin typeface="+mn-lt"/>
                <a:ea typeface="+mn-ea"/>
                <a:cs typeface="+mn-cs"/>
              </a:rPr>
              <a:t>版攻击</a:t>
            </a:r>
            <a:r>
              <a:rPr lang="en-US" altLang="zh-CN" sz="1200" b="0" i="0" kern="1200" dirty="0">
                <a:solidFill>
                  <a:schemeClr val="tx1"/>
                </a:solidFill>
                <a:effectLst/>
                <a:latin typeface="+mn-lt"/>
                <a:ea typeface="+mn-ea"/>
                <a:cs typeface="+mn-cs"/>
              </a:rPr>
              <a:t>SSH </a:t>
            </a:r>
            <a:r>
              <a:rPr lang="zh-CN" altLang="en-US" sz="1200" b="0" i="0" kern="1200" dirty="0">
                <a:solidFill>
                  <a:schemeClr val="tx1"/>
                </a:solidFill>
                <a:effectLst/>
                <a:latin typeface="+mn-lt"/>
                <a:ea typeface="+mn-ea"/>
                <a:cs typeface="+mn-cs"/>
              </a:rPr>
              <a:t>服务器， 破坏发电厂的安全。</a:t>
            </a:r>
            <a:endParaRPr kumimoji="1"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a:t>第三张图：</a:t>
            </a:r>
            <a:r>
              <a:rPr kumimoji="1" lang="en-US" altLang="zh-CN" dirty="0" err="1"/>
              <a:t>nmap</a:t>
            </a:r>
            <a:r>
              <a:rPr kumimoji="1" lang="zh-CN" altLang="en-US" dirty="0"/>
              <a:t>出现在新闻中，美国总统布什视察，屏幕后面出现</a:t>
            </a:r>
            <a:r>
              <a:rPr kumimoji="1" lang="en-US" altLang="zh-CN" dirty="0" err="1"/>
              <a:t>nmap</a:t>
            </a:r>
            <a:r>
              <a:rPr kumimoji="1" lang="zh-CN" altLang="en-US" dirty="0"/>
              <a:t>的版本。</a:t>
            </a:r>
            <a:endParaRPr kumimoji="1" lang="en-US" altLang="zh-CN" dirty="0"/>
          </a:p>
          <a:p>
            <a:r>
              <a:rPr kumimoji="1" lang="zh-CN" altLang="en-US" dirty="0"/>
              <a:t>第四张图：</a:t>
            </a:r>
            <a:r>
              <a:rPr kumimoji="1" lang="en-US" altLang="zh-CN" dirty="0" err="1"/>
              <a:t>nmap</a:t>
            </a:r>
            <a:r>
              <a:rPr kumimoji="1" lang="zh-CN" altLang="en-US" dirty="0"/>
              <a:t>出现在电影谍影重重中。</a:t>
            </a:r>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28</a:t>
            </a:fld>
            <a:endParaRPr kumimoji="1" lang="zh-CN" altLang="en-US"/>
          </a:p>
        </p:txBody>
      </p:sp>
    </p:spTree>
    <p:extLst>
      <p:ext uri="{BB962C8B-B14F-4D97-AF65-F5344CB8AC3E}">
        <p14:creationId xmlns:p14="http://schemas.microsoft.com/office/powerpoint/2010/main" val="786503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主机探测：探测网络上的主机，例如列出响应</a:t>
            </a:r>
            <a:r>
              <a:rPr kumimoji="1" lang="en-US" altLang="zh-CN" dirty="0"/>
              <a:t>TCP</a:t>
            </a:r>
            <a:r>
              <a:rPr kumimoji="1" lang="zh-CN" altLang="en-US" dirty="0"/>
              <a:t>和</a:t>
            </a:r>
            <a:r>
              <a:rPr kumimoji="1" lang="en-US" altLang="zh-CN" dirty="0"/>
              <a:t>ICMP</a:t>
            </a:r>
            <a:r>
              <a:rPr kumimoji="1" lang="zh-CN" altLang="en-US" dirty="0"/>
              <a:t>请求、</a:t>
            </a:r>
            <a:r>
              <a:rPr kumimoji="1" lang="en-US" altLang="zh-CN" dirty="0" err="1"/>
              <a:t>icmp</a:t>
            </a:r>
            <a:r>
              <a:rPr kumimoji="1" lang="zh-CN" altLang="en-US" dirty="0"/>
              <a:t>请求、开放特别端口的主机。 </a:t>
            </a:r>
          </a:p>
          <a:p>
            <a:r>
              <a:rPr kumimoji="1" lang="zh-CN" altLang="en-US" dirty="0"/>
              <a:t>端口扫描：探测目标主机所开放的端口。 </a:t>
            </a:r>
          </a:p>
          <a:p>
            <a:r>
              <a:rPr kumimoji="1" lang="zh-CN" altLang="en-US" dirty="0"/>
              <a:t>版本检测：探测目标主机的网络服务，判断其服务名称及版本号。 </a:t>
            </a:r>
          </a:p>
          <a:p>
            <a:r>
              <a:rPr kumimoji="1" lang="zh-CN" altLang="en-US" dirty="0"/>
              <a:t>系统检测：探测目标主机的操作系统及网络设备的硬件特性。 </a:t>
            </a:r>
          </a:p>
          <a:p>
            <a:r>
              <a:rPr kumimoji="1" lang="zh-CN" altLang="en-US" dirty="0"/>
              <a:t>支持探测脚本的编写：使用</a:t>
            </a:r>
            <a:r>
              <a:rPr kumimoji="1" lang="en-US" altLang="zh-CN" dirty="0" err="1"/>
              <a:t>Nmap</a:t>
            </a:r>
            <a:r>
              <a:rPr kumimoji="1" lang="zh-CN" altLang="en-US" dirty="0"/>
              <a:t>的脚本引擎（</a:t>
            </a:r>
            <a:r>
              <a:rPr kumimoji="1" lang="en-US" altLang="zh-CN" dirty="0"/>
              <a:t>NSE</a:t>
            </a:r>
            <a:r>
              <a:rPr kumimoji="1" lang="zh-CN" altLang="en-US" dirty="0"/>
              <a:t>）和</a:t>
            </a:r>
            <a:r>
              <a:rPr kumimoji="1" lang="en-US" altLang="zh-CN" dirty="0" err="1"/>
              <a:t>Lua</a:t>
            </a:r>
            <a:r>
              <a:rPr kumimoji="1" lang="zh-CN" altLang="en-US" dirty="0"/>
              <a:t>编程语言。</a:t>
            </a:r>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29</a:t>
            </a:fld>
            <a:endParaRPr kumimoji="1" lang="zh-CN" altLang="en-US"/>
          </a:p>
        </p:txBody>
      </p:sp>
    </p:spTree>
    <p:extLst>
      <p:ext uri="{BB962C8B-B14F-4D97-AF65-F5344CB8AC3E}">
        <p14:creationId xmlns:p14="http://schemas.microsoft.com/office/powerpoint/2010/main" val="4129235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、通过对设备或者防火墙的探测来审计它的安全性。 </a:t>
            </a:r>
            <a:endParaRPr lang="en-US" altLang="zh-CN" dirty="0"/>
          </a:p>
          <a:p>
            <a:r>
              <a:rPr lang="en-US" altLang="zh-CN" dirty="0"/>
              <a:t>2</a:t>
            </a:r>
            <a:r>
              <a:rPr lang="zh-CN" altLang="en-US" dirty="0"/>
              <a:t>、探测目标主机所开放的端口。 </a:t>
            </a:r>
            <a:endParaRPr lang="en-US" altLang="zh-CN" dirty="0"/>
          </a:p>
          <a:p>
            <a:r>
              <a:rPr lang="en-US" altLang="zh-CN" dirty="0"/>
              <a:t>3</a:t>
            </a:r>
            <a:r>
              <a:rPr lang="zh-CN" altLang="en-US" dirty="0"/>
              <a:t>、网络存储，网络映射，维护和资产管理。（这个有待深入） </a:t>
            </a:r>
            <a:endParaRPr lang="en-US" altLang="zh-CN" dirty="0"/>
          </a:p>
          <a:p>
            <a:r>
              <a:rPr lang="en-US" altLang="zh-CN" dirty="0"/>
              <a:t>4</a:t>
            </a:r>
            <a:r>
              <a:rPr lang="zh-CN" altLang="en-US" dirty="0"/>
              <a:t>、通过识别新的服务器审计网络的安全性。 </a:t>
            </a:r>
            <a:endParaRPr lang="en-US" altLang="zh-CN" dirty="0"/>
          </a:p>
          <a:p>
            <a:r>
              <a:rPr lang="en-US" altLang="zh-CN" dirty="0"/>
              <a:t>5</a:t>
            </a:r>
            <a:r>
              <a:rPr lang="zh-CN" altLang="en-US" dirty="0"/>
              <a:t>、探测网络上的主机。 </a:t>
            </a:r>
            <a:endParaRPr kumimoji="1" lang="en-US" altLang="zh-CN"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30</a:t>
            </a:fld>
            <a:endParaRPr kumimoji="1" lang="zh-CN" altLang="en-US"/>
          </a:p>
        </p:txBody>
      </p:sp>
    </p:spTree>
    <p:extLst>
      <p:ext uri="{BB962C8B-B14F-4D97-AF65-F5344CB8AC3E}">
        <p14:creationId xmlns:p14="http://schemas.microsoft.com/office/powerpoint/2010/main" val="171625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gn="l" defTabSz="0">
              <a:lnSpc>
                <a:spcPct val="150000"/>
              </a:lnSpc>
              <a:buFont typeface="Arial" pitchFamily="34" charset="0"/>
              <a:buNone/>
            </a:pPr>
            <a:r>
              <a:rPr lang="zh-CN" altLang="en-US" b="1" kern="1200" dirty="0">
                <a:latin typeface="微软雅黑" pitchFamily="34" charset="-122"/>
                <a:ea typeface="微软雅黑" pitchFamily="34" charset="-122"/>
                <a:cs typeface="+mn-cs"/>
                <a:sym typeface="Calibri" pitchFamily="34" charset="0"/>
              </a:rPr>
              <a:t>主动信息收集：</a:t>
            </a:r>
            <a:r>
              <a:rPr lang="zh-CN" altLang="en-US" kern="1200" dirty="0">
                <a:latin typeface="微软雅黑" pitchFamily="34" charset="-122"/>
                <a:ea typeface="微软雅黑" pitchFamily="34" charset="-122"/>
                <a:cs typeface="+mn-cs"/>
                <a:sym typeface="Calibri" pitchFamily="34" charset="0"/>
              </a:rPr>
              <a:t>主动收集会与目标系统有直接的交互，从而得到目标系统相关的一些情报信息。例如：主机开发的端口、服务、站点的目录结构等等。</a:t>
            </a:r>
            <a:endParaRPr lang="en-US" altLang="zh-CN" kern="1200" dirty="0">
              <a:latin typeface="微软雅黑" pitchFamily="34" charset="-122"/>
              <a:ea typeface="微软雅黑" pitchFamily="34" charset="-122"/>
              <a:cs typeface="+mn-cs"/>
              <a:sym typeface="Calibri" pitchFamily="34" charset="0"/>
            </a:endParaRPr>
          </a:p>
          <a:p>
            <a:pPr marL="457200" marR="0" lvl="1" indent="0" algn="l" defTabSz="0" rtl="0" eaLnBrk="1" fontAlgn="auto" latinLnBrk="0" hangingPunct="1">
              <a:lnSpc>
                <a:spcPct val="150000"/>
              </a:lnSpc>
              <a:spcBef>
                <a:spcPts val="0"/>
              </a:spcBef>
              <a:spcAft>
                <a:spcPts val="0"/>
              </a:spcAft>
              <a:buClrTx/>
              <a:buSzTx/>
              <a:buFont typeface="Arial" pitchFamily="34" charset="0"/>
              <a:buNone/>
              <a:tabLst/>
              <a:defRPr/>
            </a:pPr>
            <a:r>
              <a:rPr lang="zh-CN" altLang="en-US" b="1" kern="1200" dirty="0">
                <a:latin typeface="微软雅黑" pitchFamily="34" charset="-122"/>
                <a:ea typeface="微软雅黑" pitchFamily="34" charset="-122"/>
                <a:cs typeface="+mn-cs"/>
                <a:sym typeface="Calibri" pitchFamily="34" charset="0"/>
              </a:rPr>
              <a:t>网络扫描：</a:t>
            </a:r>
            <a:r>
              <a:rPr lang="zh-CN" altLang="en-US" b="0" dirty="0">
                <a:solidFill>
                  <a:schemeClr val="bg1"/>
                </a:solidFill>
              </a:rPr>
              <a:t>是一种基于</a:t>
            </a:r>
            <a:r>
              <a:rPr lang="en-US" altLang="zh-CN" b="0" dirty="0">
                <a:solidFill>
                  <a:schemeClr val="bg1"/>
                </a:solidFill>
              </a:rPr>
              <a:t>Internet</a:t>
            </a:r>
            <a:r>
              <a:rPr lang="zh-CN" altLang="en-US" b="0" dirty="0">
                <a:solidFill>
                  <a:schemeClr val="bg1"/>
                </a:solidFill>
              </a:rPr>
              <a:t>远程检测目标网络或本地主机安全性脆弱点的技术。</a:t>
            </a:r>
            <a:endParaRPr lang="en-US" altLang="zh-CN" b="0" dirty="0">
              <a:solidFill>
                <a:schemeClr val="bg1"/>
              </a:solidFill>
            </a:endParaRPr>
          </a:p>
          <a:p>
            <a:pPr marL="457200" marR="0" lvl="1" indent="0" algn="l" defTabSz="0" rtl="0" eaLnBrk="1" fontAlgn="auto" latinLnBrk="0" hangingPunct="1">
              <a:lnSpc>
                <a:spcPct val="150000"/>
              </a:lnSpc>
              <a:spcBef>
                <a:spcPts val="0"/>
              </a:spcBef>
              <a:spcAft>
                <a:spcPts val="0"/>
              </a:spcAft>
              <a:buClrTx/>
              <a:buSzTx/>
              <a:buFont typeface="Arial" pitchFamily="34" charset="0"/>
              <a:buNone/>
              <a:tabLst/>
              <a:defRPr/>
            </a:pPr>
            <a:r>
              <a:rPr lang="zh-CN" altLang="en-US" sz="1200" b="1" dirty="0">
                <a:solidFill>
                  <a:schemeClr val="bg1"/>
                </a:solidFill>
                <a:latin typeface="微软雅黑" pitchFamily="34" charset="-122"/>
                <a:ea typeface="微软雅黑" pitchFamily="34" charset="-122"/>
              </a:rPr>
              <a:t>枚举：</a:t>
            </a:r>
            <a:r>
              <a:rPr lang="zh-CN" altLang="en-US" b="0" dirty="0">
                <a:solidFill>
                  <a:schemeClr val="bg1"/>
                </a:solidFill>
              </a:rPr>
              <a:t>攻击者主动探查一个网络，发现其中可以被利用、有价值的信息。</a:t>
            </a:r>
            <a:endParaRPr lang="zh-CN" altLang="en-US" sz="1200" b="0" dirty="0">
              <a:solidFill>
                <a:schemeClr val="bg1"/>
              </a:solidFill>
              <a:latin typeface="微软雅黑" pitchFamily="34" charset="-122"/>
              <a:ea typeface="微软雅黑" pitchFamily="34" charset="-122"/>
            </a:endParaRPr>
          </a:p>
          <a:p>
            <a:pPr lvl="1" algn="l" defTabSz="0">
              <a:lnSpc>
                <a:spcPct val="150000"/>
              </a:lnSpc>
              <a:buFont typeface="Arial" pitchFamily="34" charset="0"/>
              <a:buNone/>
            </a:pPr>
            <a:endParaRPr lang="zh-CN" altLang="en-US" b="1" kern="1200" dirty="0">
              <a:latin typeface="微软雅黑" pitchFamily="34" charset="-122"/>
              <a:ea typeface="微软雅黑" pitchFamily="34" charset="-122"/>
              <a:cs typeface="+mn-cs"/>
              <a:sym typeface="Calibri" pitchFamily="34" charset="0"/>
            </a:endParaRPr>
          </a:p>
          <a:p>
            <a:pPr lvl="1" algn="l" defTabSz="0">
              <a:lnSpc>
                <a:spcPct val="150000"/>
              </a:lnSpc>
              <a:buFont typeface="Arial" pitchFamily="34" charset="0"/>
              <a:buNone/>
            </a:pP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a:t>
            </a:fld>
            <a:endParaRPr kumimoji="1" lang="zh-CN" altLang="en-US"/>
          </a:p>
        </p:txBody>
      </p:sp>
    </p:spTree>
    <p:extLst>
      <p:ext uri="{BB962C8B-B14F-4D97-AF65-F5344CB8AC3E}">
        <p14:creationId xmlns:p14="http://schemas.microsoft.com/office/powerpoint/2010/main" val="742709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31</a:t>
            </a:fld>
            <a:endParaRPr kumimoji="1" lang="zh-CN" altLang="en-US"/>
          </a:p>
        </p:txBody>
      </p:sp>
    </p:spTree>
    <p:extLst>
      <p:ext uri="{BB962C8B-B14F-4D97-AF65-F5344CB8AC3E}">
        <p14:creationId xmlns:p14="http://schemas.microsoft.com/office/powerpoint/2010/main" val="2404098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32</a:t>
            </a:fld>
            <a:endParaRPr kumimoji="1" lang="zh-CN" altLang="en-US"/>
          </a:p>
        </p:txBody>
      </p:sp>
    </p:spTree>
    <p:extLst>
      <p:ext uri="{BB962C8B-B14F-4D97-AF65-F5344CB8AC3E}">
        <p14:creationId xmlns:p14="http://schemas.microsoft.com/office/powerpoint/2010/main" val="973974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我们不能简单的认为开启</a:t>
            </a:r>
            <a:r>
              <a:rPr kumimoji="1" lang="en-US" altLang="zh-CN" dirty="0"/>
              <a:t>21</a:t>
            </a:r>
            <a:r>
              <a:rPr kumimoji="1" lang="zh-CN" altLang="en-US" dirty="0"/>
              <a:t>端口号就认为开启了</a:t>
            </a:r>
            <a:r>
              <a:rPr kumimoji="1" lang="en-US" altLang="zh-CN" dirty="0"/>
              <a:t>FTP</a:t>
            </a:r>
            <a:r>
              <a:rPr kumimoji="1" lang="zh-CN" altLang="en-US" dirty="0"/>
              <a:t>服务，我们完全可以将</a:t>
            </a:r>
            <a:r>
              <a:rPr kumimoji="1" lang="en-US" altLang="zh-CN" dirty="0"/>
              <a:t>web</a:t>
            </a:r>
            <a:r>
              <a:rPr kumimoji="1" lang="zh-CN" altLang="en-US" dirty="0"/>
              <a:t>服务开启在</a:t>
            </a:r>
            <a:r>
              <a:rPr kumimoji="1" lang="en-US" altLang="zh-CN" dirty="0"/>
              <a:t>21</a:t>
            </a:r>
            <a:r>
              <a:rPr kumimoji="1" lang="zh-CN" altLang="en-US" dirty="0"/>
              <a:t>端口</a:t>
            </a:r>
            <a:r>
              <a:rPr kumimoji="1" lang="en-US" altLang="zh-CN" baseline="0" dirty="0"/>
              <a:t> </a:t>
            </a:r>
            <a:r>
              <a:rPr kumimoji="1" lang="zh-CN" altLang="en-US" baseline="0" dirty="0"/>
              <a:t>，我们找到了存活主机，找到了开放的端口，接下来我们需要下一个扫描</a:t>
            </a:r>
            <a:endParaRPr kumimoji="1" lang="en-US" altLang="zh-CN" baseline="0" dirty="0"/>
          </a:p>
          <a:p>
            <a:pPr marL="0" lvl="0" indent="0" eaLnBrk="1" hangingPunct="1">
              <a:lnSpc>
                <a:spcPct val="90000"/>
              </a:lnSpc>
              <a:spcBef>
                <a:spcPct val="20000"/>
              </a:spcBef>
              <a:buNone/>
            </a:pPr>
            <a:r>
              <a:rPr lang="zh-CN" altLang="en-US" sz="2100" b="1" dirty="0">
                <a:latin typeface="Arial" pitchFamily="34" charset="0"/>
                <a:ea typeface="+mn-ea"/>
              </a:rPr>
              <a:t>通过服务类型探查可以：</a:t>
            </a:r>
          </a:p>
          <a:p>
            <a:pPr marL="742950" lvl="1" indent="-285750" eaLnBrk="1" hangingPunct="1">
              <a:lnSpc>
                <a:spcPct val="90000"/>
              </a:lnSpc>
              <a:spcBef>
                <a:spcPct val="20000"/>
              </a:spcBef>
              <a:buChar char="–"/>
            </a:pPr>
            <a:r>
              <a:rPr lang="zh-CN" altLang="en-US" sz="2100" b="0" dirty="0">
                <a:latin typeface="Arial" pitchFamily="34" charset="0"/>
                <a:ea typeface="+mn-ea"/>
              </a:rPr>
              <a:t>探查活跃主机的系统及开放网络服务的类型</a:t>
            </a:r>
          </a:p>
          <a:p>
            <a:pPr marL="742950" lvl="1" indent="-285750" eaLnBrk="1" hangingPunct="1">
              <a:lnSpc>
                <a:spcPct val="90000"/>
              </a:lnSpc>
              <a:spcBef>
                <a:spcPct val="20000"/>
              </a:spcBef>
              <a:buChar char="–"/>
            </a:pPr>
            <a:r>
              <a:rPr lang="zh-CN" altLang="en-US" sz="2100" b="0" dirty="0">
                <a:latin typeface="Arial" pitchFamily="34" charset="0"/>
                <a:ea typeface="+mn-ea"/>
              </a:rPr>
              <a:t>目标主机上运行着何种类型什么版本的操作系统</a:t>
            </a:r>
          </a:p>
          <a:p>
            <a:pPr marL="742950" lvl="1" indent="-285750" eaLnBrk="1" hangingPunct="1">
              <a:lnSpc>
                <a:spcPct val="90000"/>
              </a:lnSpc>
              <a:spcBef>
                <a:spcPct val="20000"/>
              </a:spcBef>
              <a:buChar char="–"/>
            </a:pPr>
            <a:r>
              <a:rPr lang="zh-CN" altLang="en-US" sz="2100" b="0" dirty="0">
                <a:latin typeface="Arial" pitchFamily="34" charset="0"/>
                <a:ea typeface="+mn-ea"/>
              </a:rPr>
              <a:t>各个开放端口上监听的是哪些网络服务</a:t>
            </a:r>
            <a:r>
              <a:rPr kumimoji="1" lang="zh-CN" altLang="en-US" b="0" baseline="0" dirty="0"/>
              <a:t>阶段，在开放端口后面是什么服务。</a:t>
            </a:r>
            <a:endParaRPr kumimoji="1" lang="zh-CN" altLang="en-US" b="0"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33</a:t>
            </a:fld>
            <a:endParaRPr kumimoji="1" lang="zh-CN" altLang="en-US"/>
          </a:p>
        </p:txBody>
      </p:sp>
    </p:spTree>
    <p:extLst>
      <p:ext uri="{BB962C8B-B14F-4D97-AF65-F5344CB8AC3E}">
        <p14:creationId xmlns:p14="http://schemas.microsoft.com/office/powerpoint/2010/main" val="4101295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34</a:t>
            </a:fld>
            <a:endParaRPr kumimoji="1" lang="zh-CN" altLang="en-US"/>
          </a:p>
        </p:txBody>
      </p:sp>
    </p:spTree>
    <p:extLst>
      <p:ext uri="{BB962C8B-B14F-4D97-AF65-F5344CB8AC3E}">
        <p14:creationId xmlns:p14="http://schemas.microsoft.com/office/powerpoint/2010/main" val="2752291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00B0F0"/>
                </a:solidFill>
                <a:latin typeface="微软雅黑" pitchFamily="34" charset="-122"/>
                <a:ea typeface="微软雅黑" pitchFamily="34" charset="-122"/>
              </a:rPr>
              <a:t> 操作系统</a:t>
            </a:r>
            <a:r>
              <a:rPr lang="zh-CN" altLang="en-US" dirty="0">
                <a:latin typeface="微软雅黑" pitchFamily="34" charset="-122"/>
                <a:ea typeface="微软雅黑" pitchFamily="34" charset="-122"/>
              </a:rPr>
              <a:t>和本系统应用一般是成套出现的，例如</a:t>
            </a:r>
            <a:r>
              <a:rPr lang="en-US" altLang="zh-CN" dirty="0">
                <a:latin typeface="微软雅黑" pitchFamily="34" charset="-122"/>
                <a:ea typeface="微软雅黑" pitchFamily="34" charset="-122"/>
              </a:rPr>
              <a:t>LAMP</a:t>
            </a:r>
            <a:r>
              <a:rPr lang="zh-CN" altLang="en-US" dirty="0">
                <a:latin typeface="微软雅黑" pitchFamily="34" charset="-122"/>
                <a:ea typeface="微软雅黑" pitchFamily="34" charset="-122"/>
              </a:rPr>
              <a:t>或者</a:t>
            </a:r>
            <a:r>
              <a:rPr lang="en-US" altLang="zh-CN" dirty="0">
                <a:latin typeface="微软雅黑" pitchFamily="34" charset="-122"/>
                <a:ea typeface="微软雅黑" pitchFamily="34" charset="-122"/>
              </a:rPr>
              <a:t>LNMP</a:t>
            </a:r>
            <a:r>
              <a:rPr lang="zh-CN" altLang="en-US" dirty="0">
                <a:latin typeface="微软雅黑" pitchFamily="34" charset="-122"/>
                <a:ea typeface="微软雅黑" pitchFamily="34" charset="-122"/>
              </a:rPr>
              <a:t>。操作系统的版本也有助于准确定位服务程序或者软件的版本，比如</a:t>
            </a:r>
            <a:r>
              <a:rPr lang="en-US" altLang="zh-CN" dirty="0">
                <a:latin typeface="微软雅黑" pitchFamily="34" charset="-122"/>
                <a:ea typeface="微软雅黑" pitchFamily="34" charset="-122"/>
              </a:rPr>
              <a:t>windows server 2003 </a:t>
            </a:r>
            <a:r>
              <a:rPr lang="zh-CN" altLang="en-US" dirty="0">
                <a:latin typeface="微软雅黑" pitchFamily="34" charset="-122"/>
                <a:ea typeface="微软雅黑" pitchFamily="34" charset="-122"/>
              </a:rPr>
              <a:t>搭载的</a:t>
            </a:r>
            <a:r>
              <a:rPr lang="en-US" altLang="zh-CN" dirty="0">
                <a:latin typeface="微软雅黑" pitchFamily="34" charset="-122"/>
                <a:ea typeface="微软雅黑" pitchFamily="34" charset="-122"/>
              </a:rPr>
              <a:t>IIS</a:t>
            </a:r>
            <a:r>
              <a:rPr lang="zh-CN" altLang="en-US" dirty="0">
                <a:latin typeface="微软雅黑" pitchFamily="34" charset="-122"/>
                <a:ea typeface="微软雅黑" pitchFamily="34" charset="-122"/>
              </a:rPr>
              <a:t>为</a:t>
            </a:r>
            <a:r>
              <a:rPr lang="en-US" altLang="zh-CN" dirty="0">
                <a:latin typeface="微软雅黑" pitchFamily="34" charset="-122"/>
                <a:ea typeface="微软雅黑" pitchFamily="34" charset="-122"/>
              </a:rPr>
              <a:t>6.0</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windows server 2008 R2 </a:t>
            </a:r>
            <a:r>
              <a:rPr lang="zh-CN" altLang="en-US" dirty="0">
                <a:latin typeface="微软雅黑" pitchFamily="34" charset="-122"/>
                <a:ea typeface="微软雅黑" pitchFamily="34" charset="-122"/>
              </a:rPr>
              <a:t>搭载的是</a:t>
            </a:r>
            <a:r>
              <a:rPr lang="en-US" altLang="zh-CN" dirty="0">
                <a:latin typeface="微软雅黑" pitchFamily="34" charset="-122"/>
                <a:ea typeface="微软雅黑" pitchFamily="34" charset="-122"/>
              </a:rPr>
              <a:t>IIS7.5</a:t>
            </a:r>
            <a:r>
              <a:rPr lang="zh-CN" altLang="en-US" dirty="0">
                <a:latin typeface="微软雅黑" pitchFamily="34" charset="-122"/>
                <a:ea typeface="微软雅黑" pitchFamily="34" charset="-122"/>
              </a:rPr>
              <a:t>。</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35</a:t>
            </a:fld>
            <a:endParaRPr kumimoji="1" lang="zh-CN" altLang="en-US"/>
          </a:p>
        </p:txBody>
      </p:sp>
    </p:spTree>
    <p:extLst>
      <p:ext uri="{BB962C8B-B14F-4D97-AF65-F5344CB8AC3E}">
        <p14:creationId xmlns:p14="http://schemas.microsoft.com/office/powerpoint/2010/main" val="333723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36</a:t>
            </a:fld>
            <a:endParaRPr kumimoji="1" lang="zh-CN" altLang="en-US"/>
          </a:p>
        </p:txBody>
      </p:sp>
    </p:spTree>
    <p:extLst>
      <p:ext uri="{BB962C8B-B14F-4D97-AF65-F5344CB8AC3E}">
        <p14:creationId xmlns:p14="http://schemas.microsoft.com/office/powerpoint/2010/main" val="2239217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37</a:t>
            </a:fld>
            <a:endParaRPr kumimoji="1" lang="zh-CN" altLang="en-US"/>
          </a:p>
        </p:txBody>
      </p:sp>
    </p:spTree>
    <p:extLst>
      <p:ext uri="{BB962C8B-B14F-4D97-AF65-F5344CB8AC3E}">
        <p14:creationId xmlns:p14="http://schemas.microsoft.com/office/powerpoint/2010/main" val="1826627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38</a:t>
            </a:fld>
            <a:endParaRPr kumimoji="1" lang="zh-CN" altLang="en-US"/>
          </a:p>
        </p:txBody>
      </p:sp>
    </p:spTree>
    <p:extLst>
      <p:ext uri="{BB962C8B-B14F-4D97-AF65-F5344CB8AC3E}">
        <p14:creationId xmlns:p14="http://schemas.microsoft.com/office/powerpoint/2010/main" val="3146986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39</a:t>
            </a:fld>
            <a:endParaRPr kumimoji="1" lang="zh-CN" altLang="en-US"/>
          </a:p>
        </p:txBody>
      </p:sp>
    </p:spTree>
    <p:extLst>
      <p:ext uri="{BB962C8B-B14F-4D97-AF65-F5344CB8AC3E}">
        <p14:creationId xmlns:p14="http://schemas.microsoft.com/office/powerpoint/2010/main" val="3869065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40</a:t>
            </a:fld>
            <a:endParaRPr kumimoji="1" lang="zh-CN" altLang="en-US"/>
          </a:p>
        </p:txBody>
      </p:sp>
    </p:spTree>
    <p:extLst>
      <p:ext uri="{BB962C8B-B14F-4D97-AF65-F5344CB8AC3E}">
        <p14:creationId xmlns:p14="http://schemas.microsoft.com/office/powerpoint/2010/main" val="51658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Netbios </a:t>
            </a:r>
            <a:r>
              <a:rPr kumimoji="1" lang="zh-CN" altLang="en-US"/>
              <a:t>小型局域网协议</a:t>
            </a:r>
            <a:endParaRPr kumimoji="1" lang="en-US" altLang="zh-CN"/>
          </a:p>
          <a:p>
            <a:r>
              <a:rPr kumimoji="1" lang="en-US" altLang="zh-CN"/>
              <a:t>Snmp </a:t>
            </a:r>
            <a:r>
              <a:rPr kumimoji="1" lang="zh-CN" altLang="en-US"/>
              <a:t>网络管理协议</a:t>
            </a:r>
            <a:endParaRPr kumimoji="1" lang="en-US" altLang="zh-CN"/>
          </a:p>
          <a:p>
            <a:r>
              <a:rPr kumimoji="1" lang="en-US" altLang="zh-CN"/>
              <a:t>Ldap </a:t>
            </a:r>
            <a:r>
              <a:rPr kumimoji="1" lang="zh-CN" altLang="en-US"/>
              <a:t>目录访问协议</a:t>
            </a:r>
            <a:endParaRPr kumimoji="1" lang="en-US" altLang="zh-CN"/>
          </a:p>
          <a:p>
            <a:r>
              <a:rPr kumimoji="1" lang="en-US" altLang="zh-CN"/>
              <a:t>Ntp </a:t>
            </a:r>
            <a:r>
              <a:rPr kumimoji="1" lang="zh-CN" altLang="en-US"/>
              <a:t>网络时间协议</a:t>
            </a:r>
            <a:endParaRPr kumimoji="1" lang="en-US" altLang="zh-CN"/>
          </a:p>
          <a:p>
            <a:r>
              <a:rPr kumimoji="1" lang="en-US" altLang="zh-CN"/>
              <a:t>Smtp </a:t>
            </a:r>
            <a:r>
              <a:rPr kumimoji="1" lang="zh-CN" altLang="en-US"/>
              <a:t>邮件服务协议</a:t>
            </a:r>
            <a:endParaRPr kumimoji="1" lang="en-US" altLang="zh-CN"/>
          </a:p>
          <a:p>
            <a:r>
              <a:rPr kumimoji="1" lang="en-US" altLang="zh-CN"/>
              <a:t>Dns </a:t>
            </a:r>
            <a:r>
              <a:rPr kumimoji="1" lang="zh-CN" altLang="en-US"/>
              <a:t>域名解析协议</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a:t>
            </a:fld>
            <a:endParaRPr kumimoji="1" lang="zh-CN" altLang="en-US"/>
          </a:p>
        </p:txBody>
      </p:sp>
    </p:spTree>
    <p:extLst>
      <p:ext uri="{BB962C8B-B14F-4D97-AF65-F5344CB8AC3E}">
        <p14:creationId xmlns:p14="http://schemas.microsoft.com/office/powerpoint/2010/main" val="2866255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41</a:t>
            </a:fld>
            <a:endParaRPr kumimoji="1" lang="zh-CN" altLang="en-US"/>
          </a:p>
        </p:txBody>
      </p:sp>
    </p:spTree>
    <p:extLst>
      <p:ext uri="{BB962C8B-B14F-4D97-AF65-F5344CB8AC3E}">
        <p14:creationId xmlns:p14="http://schemas.microsoft.com/office/powerpoint/2010/main" val="1739538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42</a:t>
            </a:fld>
            <a:endParaRPr kumimoji="1" lang="zh-CN" altLang="en-US"/>
          </a:p>
        </p:txBody>
      </p:sp>
    </p:spTree>
    <p:extLst>
      <p:ext uri="{BB962C8B-B14F-4D97-AF65-F5344CB8AC3E}">
        <p14:creationId xmlns:p14="http://schemas.microsoft.com/office/powerpoint/2010/main" val="4127550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43</a:t>
            </a:fld>
            <a:endParaRPr kumimoji="1" lang="zh-CN" altLang="en-US"/>
          </a:p>
        </p:txBody>
      </p:sp>
    </p:spTree>
    <p:extLst>
      <p:ext uri="{BB962C8B-B14F-4D97-AF65-F5344CB8AC3E}">
        <p14:creationId xmlns:p14="http://schemas.microsoft.com/office/powerpoint/2010/main" val="2277538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44</a:t>
            </a:fld>
            <a:endParaRPr kumimoji="1" lang="zh-CN" altLang="en-US"/>
          </a:p>
        </p:txBody>
      </p:sp>
    </p:spTree>
    <p:extLst>
      <p:ext uri="{BB962C8B-B14F-4D97-AF65-F5344CB8AC3E}">
        <p14:creationId xmlns:p14="http://schemas.microsoft.com/office/powerpoint/2010/main" val="2511984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45</a:t>
            </a:fld>
            <a:endParaRPr kumimoji="1" lang="zh-CN" altLang="en-US"/>
          </a:p>
        </p:txBody>
      </p:sp>
    </p:spTree>
    <p:extLst>
      <p:ext uri="{BB962C8B-B14F-4D97-AF65-F5344CB8AC3E}">
        <p14:creationId xmlns:p14="http://schemas.microsoft.com/office/powerpoint/2010/main" val="28446279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46</a:t>
            </a:fld>
            <a:endParaRPr kumimoji="1" lang="zh-CN" altLang="en-US"/>
          </a:p>
        </p:txBody>
      </p:sp>
    </p:spTree>
    <p:extLst>
      <p:ext uri="{BB962C8B-B14F-4D97-AF65-F5344CB8AC3E}">
        <p14:creationId xmlns:p14="http://schemas.microsoft.com/office/powerpoint/2010/main" val="1554001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47</a:t>
            </a:fld>
            <a:endParaRPr kumimoji="1" lang="zh-CN" altLang="en-US"/>
          </a:p>
        </p:txBody>
      </p:sp>
    </p:spTree>
    <p:extLst>
      <p:ext uri="{BB962C8B-B14F-4D97-AF65-F5344CB8AC3E}">
        <p14:creationId xmlns:p14="http://schemas.microsoft.com/office/powerpoint/2010/main" val="168243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48</a:t>
            </a:fld>
            <a:endParaRPr kumimoji="1" lang="zh-CN" altLang="en-US"/>
          </a:p>
        </p:txBody>
      </p:sp>
    </p:spTree>
    <p:extLst>
      <p:ext uri="{BB962C8B-B14F-4D97-AF65-F5344CB8AC3E}">
        <p14:creationId xmlns:p14="http://schemas.microsoft.com/office/powerpoint/2010/main" val="3751230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漏洞扫描是指基于漏洞数据库，通过扫描等手段对指定的远程或者本地计算机系统的安全脆弱性进行检测，发现可利用的漏洞的一种安全检测（渗透攻击）行为。</a:t>
            </a:r>
          </a:p>
          <a:p>
            <a:r>
              <a:rPr lang="zh-CN" altLang="en-US" dirty="0">
                <a:effectLst/>
              </a:rPr>
              <a:t>漏洞扫描技术是一类重要的网络安全技术。它和防火墙、入侵检测系统互相配合，能够有效提高网络的安全性。通过对网络的扫描，网络管理员能了解网络的安全设置和运行的应用服务，及时发现安全漏洞，客观评估网络风险等级。网络管理员能根据扫描的结果更正网络安全漏洞和系统中的错误设置，在黑客攻击前进行防范。如果说防火墙和网络监视系统是被动的防御手段，那么安全扫描就是一种主动的防范措施，能有效避免黑客攻击行为，做到防患于未然。</a:t>
            </a:r>
          </a:p>
          <a:p>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49</a:t>
            </a:fld>
            <a:endParaRPr kumimoji="1" lang="zh-CN" altLang="en-US"/>
          </a:p>
        </p:txBody>
      </p:sp>
    </p:spTree>
    <p:extLst>
      <p:ext uri="{BB962C8B-B14F-4D97-AF65-F5344CB8AC3E}">
        <p14:creationId xmlns:p14="http://schemas.microsoft.com/office/powerpoint/2010/main" val="42946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50</a:t>
            </a:fld>
            <a:endParaRPr kumimoji="1" lang="zh-CN" altLang="en-US"/>
          </a:p>
        </p:txBody>
      </p:sp>
    </p:spTree>
    <p:extLst>
      <p:ext uri="{BB962C8B-B14F-4D97-AF65-F5344CB8AC3E}">
        <p14:creationId xmlns:p14="http://schemas.microsoft.com/office/powerpoint/2010/main" val="292915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网络安全扫描通过探测端口、服务、版本和这些服务及软件安全漏洞。</a:t>
            </a:r>
            <a:endParaRPr lang="en-US" altLang="zh-CN" dirty="0"/>
          </a:p>
          <a:p>
            <a:r>
              <a:rPr lang="zh-CN" altLang="en-US" dirty="0"/>
              <a:t>网络安全扫描技术也是采用积极的、非破坏性的办法来检验系统是否有可能被攻击崩溃。</a:t>
            </a:r>
            <a:endParaRPr lang="en-US" altLang="zh-CN" dirty="0"/>
          </a:p>
          <a:p>
            <a:r>
              <a:rPr lang="zh-CN" altLang="en-US" dirty="0"/>
              <a:t>利用一系列的脚本模拟对系统进行攻击的行为，并对结果进行分析。</a:t>
            </a:r>
            <a:endParaRPr lang="en-US" altLang="zh-CN" dirty="0"/>
          </a:p>
          <a:p>
            <a:r>
              <a:rPr lang="zh-CN" altLang="en-US" dirty="0"/>
              <a:t>这种技术通常被用来进行模拟攻击实验和安全审计。</a:t>
            </a:r>
            <a:endParaRPr lang="en-US" altLang="zh-CN" dirty="0"/>
          </a:p>
          <a:p>
            <a:r>
              <a:rPr lang="zh-CN" altLang="en-US" dirty="0"/>
              <a:t>网络安全扫描技术与防火墙、安全监控系统互相配合就能够为网络提供很高的安全性。</a:t>
            </a: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a:t>
            </a:fld>
            <a:endParaRPr kumimoji="1" lang="zh-CN" altLang="en-US"/>
          </a:p>
        </p:txBody>
      </p:sp>
    </p:spTree>
    <p:extLst>
      <p:ext uri="{BB962C8B-B14F-4D97-AF65-F5344CB8AC3E}">
        <p14:creationId xmlns:p14="http://schemas.microsoft.com/office/powerpoint/2010/main" val="389335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基于网络的漏洞扫描，就是通过远程检测目标主机</a:t>
            </a:r>
            <a:r>
              <a:rPr lang="en-US" altLang="zh-CN" dirty="0"/>
              <a:t>TCP</a:t>
            </a:r>
            <a:r>
              <a:rPr lang="zh-CN" altLang="en-US" dirty="0"/>
              <a:t>／</a:t>
            </a:r>
            <a:r>
              <a:rPr lang="en-US" altLang="zh-CN" dirty="0"/>
              <a:t>IP</a:t>
            </a:r>
            <a:r>
              <a:rPr lang="zh-CN" altLang="en-US" dirty="0"/>
              <a:t>不同端口的服务，记录目标主机给予的回答。用这种方法来了解目标主机的各种信息，获得相关信息后，与网络漏洞扫描系统提供的漏洞库进行匹配，如果满足匹配条则视为漏洞存在。</a:t>
            </a:r>
            <a:endParaRPr lang="en-US" altLang="zh-CN" dirty="0"/>
          </a:p>
          <a:p>
            <a:r>
              <a:rPr lang="zh-CN" altLang="en-US" dirty="0"/>
              <a:t>       还有一种方法就是通过模拟黑客的进攻手法，对目标主机系统进行攻击性的安全漏洞扫描，如测试弱口令等，如果模拟攻击成功则视为漏洞存在。</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51</a:t>
            </a:fld>
            <a:endParaRPr kumimoji="1" lang="zh-CN" altLang="en-US"/>
          </a:p>
        </p:txBody>
      </p:sp>
    </p:spTree>
    <p:extLst>
      <p:ext uri="{BB962C8B-B14F-4D97-AF65-F5344CB8AC3E}">
        <p14:creationId xmlns:p14="http://schemas.microsoft.com/office/powerpoint/2010/main" val="2340993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通用漏洞评分系统（</a:t>
            </a:r>
            <a:r>
              <a:rPr lang="en-US" altLang="zh-CN" sz="1200" b="0" i="0" kern="1200" dirty="0">
                <a:solidFill>
                  <a:schemeClr val="tx1"/>
                </a:solidFill>
                <a:effectLst/>
                <a:latin typeface="+mn-lt"/>
                <a:ea typeface="+mn-ea"/>
                <a:cs typeface="+mn-cs"/>
              </a:rPr>
              <a:t>CVSS</a:t>
            </a:r>
            <a:r>
              <a:rPr lang="zh-CN" altLang="en-US" sz="1200" b="0" i="0" kern="1200" dirty="0">
                <a:solidFill>
                  <a:schemeClr val="tx1"/>
                </a:solidFill>
                <a:effectLst/>
                <a:latin typeface="+mn-lt"/>
                <a:ea typeface="+mn-ea"/>
                <a:cs typeface="+mn-cs"/>
              </a:rPr>
              <a:t>）诞生于</a:t>
            </a:r>
            <a:r>
              <a:rPr lang="en-US" altLang="zh-CN" sz="1200" b="0" i="0" kern="1200" dirty="0">
                <a:solidFill>
                  <a:schemeClr val="tx1"/>
                </a:solidFill>
                <a:effectLst/>
                <a:latin typeface="+mn-lt"/>
                <a:ea typeface="+mn-ea"/>
                <a:cs typeface="+mn-cs"/>
              </a:rPr>
              <a:t>2007</a:t>
            </a:r>
            <a:r>
              <a:rPr lang="zh-CN" altLang="en-US" sz="1200" b="0" i="0" kern="1200" dirty="0">
                <a:solidFill>
                  <a:schemeClr val="tx1"/>
                </a:solidFill>
                <a:effectLst/>
                <a:latin typeface="+mn-lt"/>
                <a:ea typeface="+mn-ea"/>
                <a:cs typeface="+mn-cs"/>
              </a:rPr>
              <a:t>年，是用于评估系统安全漏洞严重程度的一个行业公开标准。</a:t>
            </a:r>
            <a:r>
              <a:rPr lang="en-US" altLang="zh-CN" sz="1200" b="0" i="0" kern="1200" dirty="0">
                <a:solidFill>
                  <a:schemeClr val="tx1"/>
                </a:solidFill>
                <a:effectLst/>
                <a:latin typeface="+mn-lt"/>
                <a:ea typeface="+mn-ea"/>
                <a:cs typeface="+mn-cs"/>
              </a:rPr>
              <a:t>CVSS</a:t>
            </a:r>
            <a:r>
              <a:rPr lang="zh-CN" altLang="en-US" sz="1200" b="0" i="0" kern="1200" dirty="0">
                <a:solidFill>
                  <a:schemeClr val="tx1"/>
                </a:solidFill>
                <a:effectLst/>
                <a:latin typeface="+mn-lt"/>
                <a:ea typeface="+mn-ea"/>
                <a:cs typeface="+mn-cs"/>
              </a:rPr>
              <a:t>现在已经进入第二个版本，第三版正在开发中。它的主要目的是帮助人们建立衡量漏洞严重程度的标准，使得人们可以比较漏洞的严重程度，从而确定处理它们的优先级。</a:t>
            </a:r>
            <a:r>
              <a:rPr lang="en-US" altLang="zh-CN" sz="1200" b="0" i="0" kern="1200" dirty="0">
                <a:solidFill>
                  <a:schemeClr val="tx1"/>
                </a:solidFill>
                <a:effectLst/>
                <a:latin typeface="+mn-lt"/>
                <a:ea typeface="+mn-ea"/>
                <a:cs typeface="+mn-cs"/>
              </a:rPr>
              <a:t>CVSS</a:t>
            </a:r>
            <a:r>
              <a:rPr lang="zh-CN" altLang="en-US" sz="1200" b="0" i="0" kern="1200" dirty="0">
                <a:solidFill>
                  <a:schemeClr val="tx1"/>
                </a:solidFill>
                <a:effectLst/>
                <a:latin typeface="+mn-lt"/>
                <a:ea typeface="+mn-ea"/>
                <a:cs typeface="+mn-cs"/>
              </a:rPr>
              <a:t>得分基于一系列维度上的测量结果，这些测量维度被称为量度（</a:t>
            </a:r>
            <a:r>
              <a:rPr lang="en-US" altLang="zh-CN" sz="1200" b="0" i="0" kern="1200" dirty="0">
                <a:solidFill>
                  <a:schemeClr val="tx1"/>
                </a:solidFill>
                <a:effectLst/>
                <a:latin typeface="+mn-lt"/>
                <a:ea typeface="+mn-ea"/>
                <a:cs typeface="+mn-cs"/>
              </a:rPr>
              <a:t>Metrics</a:t>
            </a:r>
            <a:r>
              <a:rPr lang="zh-CN" altLang="en-US" sz="1200" b="0" i="0" kern="1200" dirty="0">
                <a:solidFill>
                  <a:schemeClr val="tx1"/>
                </a:solidFill>
                <a:effectLst/>
                <a:latin typeface="+mn-lt"/>
                <a:ea typeface="+mn-ea"/>
                <a:cs typeface="+mn-cs"/>
              </a:rPr>
              <a:t>）。漏洞的最终得分最大为</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，最小为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。得分</a:t>
            </a:r>
            <a:r>
              <a:rPr lang="en-US" altLang="zh-CN" sz="1200" b="0" i="0" kern="1200" dirty="0">
                <a:solidFill>
                  <a:schemeClr val="tx1"/>
                </a:solidFill>
                <a:effectLst/>
                <a:latin typeface="+mn-lt"/>
                <a:ea typeface="+mn-ea"/>
                <a:cs typeface="+mn-cs"/>
              </a:rPr>
              <a:t>7~10</a:t>
            </a:r>
            <a:r>
              <a:rPr lang="zh-CN" altLang="en-US" sz="1200" b="0" i="0" kern="1200" dirty="0">
                <a:solidFill>
                  <a:schemeClr val="tx1"/>
                </a:solidFill>
                <a:effectLst/>
                <a:latin typeface="+mn-lt"/>
                <a:ea typeface="+mn-ea"/>
                <a:cs typeface="+mn-cs"/>
              </a:rPr>
              <a:t>的漏洞通常被认为比较严重，得分在</a:t>
            </a:r>
            <a:r>
              <a:rPr lang="en-US" altLang="zh-CN" sz="1200" b="0" i="0" kern="1200" dirty="0">
                <a:solidFill>
                  <a:schemeClr val="tx1"/>
                </a:solidFill>
                <a:effectLst/>
                <a:latin typeface="+mn-lt"/>
                <a:ea typeface="+mn-ea"/>
                <a:cs typeface="+mn-cs"/>
              </a:rPr>
              <a:t>4~6.9</a:t>
            </a:r>
            <a:r>
              <a:rPr lang="zh-CN" altLang="en-US" sz="1200" b="0" i="0" kern="1200" dirty="0">
                <a:solidFill>
                  <a:schemeClr val="tx1"/>
                </a:solidFill>
                <a:effectLst/>
                <a:latin typeface="+mn-lt"/>
                <a:ea typeface="+mn-ea"/>
                <a:cs typeface="+mn-cs"/>
              </a:rPr>
              <a:t>之间的是中级漏洞，</a:t>
            </a:r>
            <a:r>
              <a:rPr lang="en-US" altLang="zh-CN" sz="1200" b="0" i="0" kern="1200" dirty="0">
                <a:solidFill>
                  <a:schemeClr val="tx1"/>
                </a:solidFill>
                <a:effectLst/>
                <a:latin typeface="+mn-lt"/>
                <a:ea typeface="+mn-ea"/>
                <a:cs typeface="+mn-cs"/>
              </a:rPr>
              <a:t>0~3.9</a:t>
            </a:r>
            <a:r>
              <a:rPr lang="zh-CN" altLang="en-US" sz="1200" b="0" i="0" kern="1200" dirty="0">
                <a:solidFill>
                  <a:schemeClr val="tx1"/>
                </a:solidFill>
                <a:effectLst/>
                <a:latin typeface="+mn-lt"/>
                <a:ea typeface="+mn-ea"/>
                <a:cs typeface="+mn-cs"/>
              </a:rPr>
              <a:t>的则是低级漏洞。</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52</a:t>
            </a:fld>
            <a:endParaRPr kumimoji="1" lang="zh-CN" altLang="en-US"/>
          </a:p>
        </p:txBody>
      </p:sp>
    </p:spTree>
    <p:extLst>
      <p:ext uri="{BB962C8B-B14F-4D97-AF65-F5344CB8AC3E}">
        <p14:creationId xmlns:p14="http://schemas.microsoft.com/office/powerpoint/2010/main" val="12505832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53</a:t>
            </a:fld>
            <a:endParaRPr kumimoji="1" lang="zh-CN" altLang="en-US"/>
          </a:p>
        </p:txBody>
      </p:sp>
    </p:spTree>
    <p:extLst>
      <p:ext uri="{BB962C8B-B14F-4D97-AF65-F5344CB8AC3E}">
        <p14:creationId xmlns:p14="http://schemas.microsoft.com/office/powerpoint/2010/main" val="3749800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54</a:t>
            </a:fld>
            <a:endParaRPr kumimoji="1" lang="zh-CN" altLang="en-US"/>
          </a:p>
        </p:txBody>
      </p:sp>
    </p:spTree>
    <p:extLst>
      <p:ext uri="{BB962C8B-B14F-4D97-AF65-F5344CB8AC3E}">
        <p14:creationId xmlns:p14="http://schemas.microsoft.com/office/powerpoint/2010/main" val="27347538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eaLnBrk="1" hangingPunct="1">
              <a:lnSpc>
                <a:spcPct val="115000"/>
              </a:lnSpc>
            </a:pPr>
            <a:r>
              <a:rPr lang="en-US" altLang="zh-CN" sz="1200" b="1" dirty="0">
                <a:solidFill>
                  <a:srgbClr val="CC3300"/>
                </a:solidFill>
                <a:latin typeface="Times New Roman" pitchFamily="18" charset="0"/>
                <a:ea typeface="黑体" pitchFamily="49" charset="-122"/>
              </a:rPr>
              <a:t>BugTraq</a:t>
            </a:r>
            <a:r>
              <a:rPr lang="zh-CN" altLang="en-US" sz="1200" b="1" dirty="0">
                <a:solidFill>
                  <a:srgbClr val="CC3300"/>
                </a:solidFill>
                <a:latin typeface="Times New Roman" pitchFamily="18" charset="0"/>
                <a:ea typeface="黑体" pitchFamily="49" charset="-122"/>
              </a:rPr>
              <a:t>漏洞数据库</a:t>
            </a:r>
            <a:endParaRPr lang="en-US" altLang="zh-CN" sz="1200" b="1" dirty="0">
              <a:solidFill>
                <a:srgbClr val="CC3300"/>
              </a:solidFill>
              <a:latin typeface="Times New Roman" pitchFamily="18" charset="0"/>
              <a:ea typeface="黑体" pitchFamily="49" charset="-122"/>
            </a:endParaRPr>
          </a:p>
          <a:p>
            <a:pPr lvl="0" algn="l" eaLnBrk="1" hangingPunct="1">
              <a:lnSpc>
                <a:spcPct val="115000"/>
              </a:lnSpc>
            </a:pPr>
            <a:r>
              <a:rPr lang="zh-CN" altLang="en-US" sz="1200" b="0" dirty="0">
                <a:solidFill>
                  <a:srgbClr val="CC3300"/>
                </a:solidFill>
                <a:latin typeface="Times New Roman" pitchFamily="18" charset="0"/>
                <a:ea typeface="黑体" pitchFamily="49" charset="-122"/>
              </a:rPr>
              <a:t>是</a:t>
            </a:r>
            <a:r>
              <a:rPr lang="en-US" altLang="zh-CN" sz="1200" b="0" dirty="0" err="1">
                <a:solidFill>
                  <a:srgbClr val="CC3300"/>
                </a:solidFill>
                <a:latin typeface="Times New Roman" pitchFamily="18" charset="0"/>
                <a:ea typeface="黑体" pitchFamily="49" charset="-122"/>
              </a:rPr>
              <a:t>SecurityFocus</a:t>
            </a:r>
            <a:r>
              <a:rPr lang="zh-CN" altLang="en-US" sz="1200" b="0" dirty="0">
                <a:solidFill>
                  <a:srgbClr val="CC3300"/>
                </a:solidFill>
                <a:latin typeface="Times New Roman" pitchFamily="18" charset="0"/>
                <a:ea typeface="黑体" pitchFamily="49" charset="-122"/>
              </a:rPr>
              <a:t>公司维护的一个关于计算机安全漏洞详细信息讨论的邮件列表，内容包括： </a:t>
            </a:r>
          </a:p>
          <a:p>
            <a:pPr lvl="0" algn="l" eaLnBrk="1" hangingPunct="1">
              <a:lnSpc>
                <a:spcPct val="115000"/>
              </a:lnSpc>
              <a:buFont typeface="Wingdings" pitchFamily="2" charset="2"/>
              <a:buChar char="Ø"/>
            </a:pPr>
            <a:r>
              <a:rPr lang="zh-CN" altLang="en-US" sz="1200" b="0" dirty="0">
                <a:solidFill>
                  <a:schemeClr val="accent2"/>
                </a:solidFill>
                <a:latin typeface="Times New Roman" pitchFamily="18" charset="0"/>
                <a:ea typeface="黑体" pitchFamily="49" charset="-122"/>
              </a:rPr>
              <a:t>漏洞的描述；</a:t>
            </a:r>
          </a:p>
          <a:p>
            <a:pPr lvl="0" algn="l" eaLnBrk="1" hangingPunct="1">
              <a:lnSpc>
                <a:spcPct val="115000"/>
              </a:lnSpc>
              <a:buFont typeface="Wingdings" pitchFamily="2" charset="2"/>
              <a:buChar char="Ø"/>
            </a:pPr>
            <a:r>
              <a:rPr lang="zh-CN" altLang="en-US" sz="1200" b="0" dirty="0">
                <a:solidFill>
                  <a:schemeClr val="accent2"/>
                </a:solidFill>
                <a:latin typeface="Times New Roman" pitchFamily="18" charset="0"/>
                <a:ea typeface="黑体" pitchFamily="49" charset="-122"/>
              </a:rPr>
              <a:t>漏洞的渗透方法</a:t>
            </a:r>
            <a:r>
              <a:rPr lang="en-US" altLang="zh-CN" sz="1200" b="0" dirty="0">
                <a:solidFill>
                  <a:schemeClr val="accent2"/>
                </a:solidFill>
                <a:latin typeface="黑体" pitchFamily="49" charset="-122"/>
                <a:ea typeface="黑体" pitchFamily="49" charset="-122"/>
              </a:rPr>
              <a:t>——</a:t>
            </a:r>
            <a:r>
              <a:rPr lang="zh-CN" altLang="en-US" sz="1200" b="0" dirty="0">
                <a:solidFill>
                  <a:schemeClr val="accent2"/>
                </a:solidFill>
                <a:latin typeface="Times New Roman" pitchFamily="18" charset="0"/>
                <a:ea typeface="黑体" pitchFamily="49" charset="-122"/>
              </a:rPr>
              <a:t>漏洞的利用；</a:t>
            </a:r>
          </a:p>
          <a:p>
            <a:pPr lvl="0" algn="l" eaLnBrk="1" hangingPunct="1">
              <a:lnSpc>
                <a:spcPct val="115000"/>
              </a:lnSpc>
              <a:buFont typeface="Wingdings" pitchFamily="2" charset="2"/>
              <a:buChar char="Ø"/>
            </a:pPr>
            <a:r>
              <a:rPr lang="zh-CN" altLang="en-US" sz="1200" b="0" dirty="0">
                <a:solidFill>
                  <a:schemeClr val="accent2"/>
                </a:solidFill>
                <a:latin typeface="Times New Roman" pitchFamily="18" charset="0"/>
                <a:ea typeface="黑体" pitchFamily="49" charset="-122"/>
              </a:rPr>
              <a:t>漏洞的修补方法等 </a:t>
            </a:r>
            <a:endParaRPr lang="en-US" altLang="zh-CN" sz="1200" b="0" dirty="0">
              <a:solidFill>
                <a:schemeClr val="accent2"/>
              </a:solidFill>
              <a:latin typeface="Times New Roman" pitchFamily="18" charset="0"/>
              <a:ea typeface="黑体" pitchFamily="49" charset="-122"/>
            </a:endParaRPr>
          </a:p>
          <a:p>
            <a:pPr lvl="0" algn="l" eaLnBrk="1" hangingPunct="1">
              <a:lnSpc>
                <a:spcPct val="115000"/>
              </a:lnSpc>
            </a:pPr>
            <a:r>
              <a:rPr lang="en-US" altLang="zh-CN" sz="1200" b="0" dirty="0" err="1">
                <a:solidFill>
                  <a:srgbClr val="CC3300"/>
                </a:solidFill>
                <a:latin typeface="Times New Roman" pitchFamily="18" charset="0"/>
                <a:ea typeface="黑体" pitchFamily="49" charset="-122"/>
              </a:rPr>
              <a:t>SecurityFocus</a:t>
            </a:r>
            <a:r>
              <a:rPr lang="zh-CN" altLang="en-US" sz="1200" b="0" dirty="0">
                <a:solidFill>
                  <a:srgbClr val="CC3300"/>
                </a:solidFill>
                <a:latin typeface="Times New Roman" pitchFamily="18" charset="0"/>
                <a:ea typeface="黑体" pitchFamily="49" charset="-122"/>
              </a:rPr>
              <a:t>公司还创建了一个与</a:t>
            </a:r>
            <a:r>
              <a:rPr lang="en-US" altLang="zh-CN" sz="1200" b="0" dirty="0">
                <a:solidFill>
                  <a:srgbClr val="CC3300"/>
                </a:solidFill>
                <a:latin typeface="Times New Roman" pitchFamily="18" charset="0"/>
                <a:ea typeface="黑体" pitchFamily="49" charset="-122"/>
              </a:rPr>
              <a:t>CVE</a:t>
            </a:r>
            <a:r>
              <a:rPr lang="zh-CN" altLang="en-US" sz="1200" b="0" dirty="0">
                <a:solidFill>
                  <a:srgbClr val="CC3300"/>
                </a:solidFill>
                <a:latin typeface="Times New Roman" pitchFamily="18" charset="0"/>
                <a:ea typeface="黑体" pitchFamily="49" charset="-122"/>
              </a:rPr>
              <a:t>相兼容的数据库。通过互联网，该数据库向用户提供</a:t>
            </a:r>
            <a:r>
              <a:rPr lang="en-US" altLang="zh-CN" sz="1200" b="0" dirty="0">
                <a:solidFill>
                  <a:srgbClr val="CC3300"/>
                </a:solidFill>
                <a:latin typeface="Times New Roman" pitchFamily="18" charset="0"/>
                <a:ea typeface="黑体" pitchFamily="49" charset="-122"/>
              </a:rPr>
              <a:t>5</a:t>
            </a:r>
            <a:r>
              <a:rPr lang="zh-CN" altLang="en-US" sz="1200" b="0" dirty="0">
                <a:solidFill>
                  <a:srgbClr val="CC3300"/>
                </a:solidFill>
                <a:latin typeface="Times New Roman" pitchFamily="18" charset="0"/>
                <a:ea typeface="黑体" pitchFamily="49" charset="-122"/>
              </a:rPr>
              <a:t>种漏洞检索方式：</a:t>
            </a:r>
          </a:p>
          <a:p>
            <a:pPr lvl="0" algn="l" eaLnBrk="1" hangingPunct="1">
              <a:buFont typeface="Wingdings" pitchFamily="2" charset="2"/>
              <a:buNone/>
            </a:pPr>
            <a:r>
              <a:rPr lang="zh-CN" altLang="en-US" sz="1200" b="0" dirty="0">
                <a:solidFill>
                  <a:schemeClr val="accent2"/>
                </a:solidFill>
                <a:latin typeface="Times New Roman" pitchFamily="18" charset="0"/>
                <a:ea typeface="黑体" pitchFamily="49" charset="-122"/>
              </a:rPr>
              <a:t>软件供应商；标题；关键字；</a:t>
            </a:r>
            <a:r>
              <a:rPr lang="en-US" altLang="zh-CN" sz="1200" b="0" dirty="0">
                <a:solidFill>
                  <a:schemeClr val="accent2"/>
                </a:solidFill>
                <a:latin typeface="Times New Roman" pitchFamily="18" charset="0"/>
                <a:ea typeface="黑体" pitchFamily="49" charset="-122"/>
              </a:rPr>
              <a:t>BugTraq IDCVE ID </a:t>
            </a:r>
            <a:r>
              <a:rPr lang="zh-CN" altLang="en-US" sz="1200" b="0" dirty="0">
                <a:solidFill>
                  <a:schemeClr val="accent2"/>
                </a:solidFill>
                <a:latin typeface="Times New Roman" pitchFamily="18" charset="0"/>
                <a:ea typeface="黑体" pitchFamily="49" charset="-122"/>
              </a:rPr>
              <a:t> </a:t>
            </a:r>
          </a:p>
          <a:p>
            <a:pPr lvl="0" algn="l" eaLnBrk="1" hangingPunct="1">
              <a:lnSpc>
                <a:spcPct val="115000"/>
              </a:lnSpc>
              <a:buFont typeface="Wingdings" pitchFamily="2" charset="2"/>
              <a:buNone/>
            </a:pPr>
            <a:r>
              <a:rPr lang="en-US" altLang="zh-CN" sz="1200" b="1" dirty="0">
                <a:solidFill>
                  <a:schemeClr val="accent2"/>
                </a:solidFill>
                <a:latin typeface="Times New Roman" pitchFamily="18" charset="0"/>
                <a:ea typeface="黑体" pitchFamily="49" charset="-122"/>
              </a:rPr>
              <a:t>ICAT</a:t>
            </a:r>
            <a:r>
              <a:rPr lang="zh-CN" altLang="en-US" sz="1200" b="1" dirty="0">
                <a:solidFill>
                  <a:schemeClr val="accent2"/>
                </a:solidFill>
                <a:latin typeface="Times New Roman" pitchFamily="18" charset="0"/>
                <a:ea typeface="黑体" pitchFamily="49" charset="-122"/>
              </a:rPr>
              <a:t>漏洞库</a:t>
            </a:r>
            <a:endParaRPr lang="en-US" altLang="zh-CN" sz="1200" b="1" dirty="0">
              <a:solidFill>
                <a:schemeClr val="accent2"/>
              </a:solidFill>
              <a:latin typeface="Times New Roman" pitchFamily="18" charset="0"/>
              <a:ea typeface="黑体" pitchFamily="49" charset="-122"/>
            </a:endParaRPr>
          </a:p>
          <a:p>
            <a:pPr lvl="0" algn="l" eaLnBrk="1" hangingPunct="1">
              <a:lnSpc>
                <a:spcPct val="115000"/>
              </a:lnSpc>
            </a:pPr>
            <a:r>
              <a:rPr lang="en-US" altLang="zh-CN" sz="1200" b="0" dirty="0">
                <a:solidFill>
                  <a:srgbClr val="CC3300"/>
                </a:solidFill>
                <a:latin typeface="黑体" pitchFamily="49" charset="-122"/>
                <a:ea typeface="黑体" pitchFamily="49" charset="-122"/>
              </a:rPr>
              <a:t>——</a:t>
            </a:r>
            <a:r>
              <a:rPr lang="zh-CN" altLang="en-US" sz="1200" b="0" dirty="0">
                <a:solidFill>
                  <a:srgbClr val="CC3300"/>
                </a:solidFill>
                <a:latin typeface="Times New Roman" pitchFamily="18" charset="0"/>
                <a:ea typeface="黑体" pitchFamily="49" charset="-122"/>
              </a:rPr>
              <a:t>美国标准技术研究所维护的一个与</a:t>
            </a:r>
            <a:r>
              <a:rPr lang="en-US" altLang="zh-CN" sz="1200" b="0" dirty="0">
                <a:solidFill>
                  <a:srgbClr val="CC3300"/>
                </a:solidFill>
                <a:latin typeface="Times New Roman" pitchFamily="18" charset="0"/>
                <a:ea typeface="黑体" pitchFamily="49" charset="-122"/>
              </a:rPr>
              <a:t>CVE</a:t>
            </a:r>
            <a:r>
              <a:rPr lang="zh-CN" altLang="en-US" sz="1200" b="0" dirty="0">
                <a:solidFill>
                  <a:srgbClr val="CC3300"/>
                </a:solidFill>
                <a:latin typeface="Times New Roman" pitchFamily="18" charset="0"/>
                <a:ea typeface="黑体" pitchFamily="49" charset="-122"/>
              </a:rPr>
              <a:t>相兼容的一个漏洞数据库；</a:t>
            </a:r>
          </a:p>
          <a:p>
            <a:pPr lvl="0" algn="l" eaLnBrk="1" hangingPunct="1">
              <a:lnSpc>
                <a:spcPct val="115000"/>
              </a:lnSpc>
            </a:pPr>
            <a:r>
              <a:rPr lang="en-US" altLang="zh-CN" sz="1200" b="0" dirty="0">
                <a:solidFill>
                  <a:srgbClr val="CC3300"/>
                </a:solidFill>
                <a:latin typeface="黑体" pitchFamily="49" charset="-122"/>
                <a:ea typeface="黑体" pitchFamily="49" charset="-122"/>
              </a:rPr>
              <a:t>——</a:t>
            </a:r>
            <a:r>
              <a:rPr lang="zh-CN" altLang="en-US" sz="1200" b="0" dirty="0">
                <a:solidFill>
                  <a:srgbClr val="CC3300"/>
                </a:solidFill>
                <a:latin typeface="Times New Roman" pitchFamily="18" charset="0"/>
                <a:ea typeface="黑体" pitchFamily="49" charset="-122"/>
              </a:rPr>
              <a:t>可以通过</a:t>
            </a:r>
            <a:r>
              <a:rPr lang="en-US" altLang="zh-CN" sz="1200" b="0" dirty="0">
                <a:solidFill>
                  <a:srgbClr val="CC3300"/>
                </a:solidFill>
                <a:latin typeface="Times New Roman" pitchFamily="18" charset="0"/>
                <a:ea typeface="黑体" pitchFamily="49" charset="-122"/>
              </a:rPr>
              <a:t>Web</a:t>
            </a:r>
            <a:r>
              <a:rPr lang="zh-CN" altLang="en-US" sz="1200" b="0" dirty="0">
                <a:solidFill>
                  <a:srgbClr val="CC3300"/>
                </a:solidFill>
                <a:latin typeface="Times New Roman" pitchFamily="18" charset="0"/>
                <a:ea typeface="黑体" pitchFamily="49" charset="-122"/>
              </a:rPr>
              <a:t>网页访问，可以以</a:t>
            </a:r>
            <a:r>
              <a:rPr lang="en-US" altLang="zh-CN" sz="1200" b="0" dirty="0">
                <a:solidFill>
                  <a:srgbClr val="CC3300"/>
                </a:solidFill>
                <a:latin typeface="Times New Roman" pitchFamily="18" charset="0"/>
                <a:ea typeface="黑体" pitchFamily="49" charset="-122"/>
              </a:rPr>
              <a:t>Microsoft Access</a:t>
            </a:r>
            <a:r>
              <a:rPr lang="zh-CN" altLang="en-US" sz="1200" b="0" dirty="0">
                <a:solidFill>
                  <a:srgbClr val="CC3300"/>
                </a:solidFill>
                <a:latin typeface="Times New Roman" pitchFamily="18" charset="0"/>
                <a:ea typeface="黑体" pitchFamily="49" charset="-122"/>
              </a:rPr>
              <a:t>数据库的格式下载到本地。</a:t>
            </a:r>
            <a:endParaRPr lang="zh-CN" altLang="en-US" sz="1200" b="0" dirty="0">
              <a:solidFill>
                <a:schemeClr val="accent2"/>
              </a:solidFill>
              <a:latin typeface="Times New Roman" pitchFamily="18" charset="0"/>
              <a:ea typeface="黑体" pitchFamily="49" charset="-122"/>
            </a:endParaRPr>
          </a:p>
          <a:p>
            <a:pPr lvl="0" algn="l" eaLnBrk="1" hangingPunct="1">
              <a:lnSpc>
                <a:spcPct val="115000"/>
              </a:lnSpc>
            </a:pPr>
            <a:r>
              <a:rPr lang="en-US" altLang="zh-CN" sz="1200" b="1" dirty="0">
                <a:solidFill>
                  <a:schemeClr val="accent2"/>
                </a:solidFill>
                <a:latin typeface="Times New Roman" pitchFamily="18" charset="0"/>
                <a:ea typeface="黑体" pitchFamily="49" charset="-122"/>
              </a:rPr>
              <a:t>X-Force</a:t>
            </a:r>
            <a:r>
              <a:rPr lang="zh-CN" altLang="en-US" sz="1200" b="1" dirty="0">
                <a:solidFill>
                  <a:schemeClr val="accent2"/>
                </a:solidFill>
                <a:latin typeface="Times New Roman" pitchFamily="18" charset="0"/>
                <a:ea typeface="黑体" pitchFamily="49" charset="-122"/>
              </a:rPr>
              <a:t>漏洞库 </a:t>
            </a:r>
          </a:p>
          <a:p>
            <a:pPr lvl="0" algn="l" eaLnBrk="1" hangingPunct="1"/>
            <a:r>
              <a:rPr lang="en-US" altLang="zh-CN" sz="1200" b="0" dirty="0">
                <a:solidFill>
                  <a:srgbClr val="CC3300"/>
                </a:solidFill>
                <a:latin typeface="Times New Roman" pitchFamily="18" charset="0"/>
                <a:ea typeface="黑体" pitchFamily="49" charset="-122"/>
              </a:rPr>
              <a:t>ISS</a:t>
            </a:r>
            <a:r>
              <a:rPr lang="zh-CN" altLang="en-US" sz="1200" b="0" dirty="0">
                <a:solidFill>
                  <a:srgbClr val="CC3300"/>
                </a:solidFill>
                <a:latin typeface="Times New Roman" pitchFamily="18" charset="0"/>
                <a:ea typeface="黑体" pitchFamily="49" charset="-122"/>
              </a:rPr>
              <a:t>公司维护的一个漏洞数据库 ，每条漏洞记录包括：</a:t>
            </a:r>
          </a:p>
          <a:p>
            <a:pPr lvl="0" algn="l" eaLnBrk="1" hangingPunct="1">
              <a:buFont typeface="Wingdings" pitchFamily="2" charset="2"/>
              <a:buNone/>
            </a:pPr>
            <a:r>
              <a:rPr lang="zh-CN" altLang="en-US" sz="1200" b="0" dirty="0">
                <a:solidFill>
                  <a:schemeClr val="accent2"/>
                </a:solidFill>
                <a:latin typeface="Times New Roman" pitchFamily="18" charset="0"/>
                <a:ea typeface="黑体" pitchFamily="49" charset="-122"/>
              </a:rPr>
              <a:t>漏洞描述；受影响的平台；补救措施；风险等级；影响结果；报告时间；参考链接等。</a:t>
            </a:r>
            <a:r>
              <a:rPr lang="zh-CN" altLang="en-US" b="0" dirty="0">
                <a:latin typeface="Times New Roman" pitchFamily="18" charset="0"/>
                <a:ea typeface="+mn-ea"/>
              </a:rPr>
              <a:t> </a:t>
            </a:r>
            <a:endParaRPr lang="en-US" altLang="zh-CN" b="0" dirty="0">
              <a:latin typeface="Times New Roman" pitchFamily="18" charset="0"/>
              <a:ea typeface="+mn-ea"/>
            </a:endParaRPr>
          </a:p>
          <a:p>
            <a:pPr lvl="0" algn="l" eaLnBrk="1" hangingPunct="1">
              <a:lnSpc>
                <a:spcPct val="115000"/>
              </a:lnSpc>
            </a:pPr>
            <a:r>
              <a:rPr lang="en-US" altLang="zh-CN" sz="1200" b="1" dirty="0">
                <a:solidFill>
                  <a:schemeClr val="accent2"/>
                </a:solidFill>
                <a:latin typeface="Times New Roman" pitchFamily="18" charset="0"/>
                <a:ea typeface="黑体" pitchFamily="49" charset="-122"/>
              </a:rPr>
              <a:t>CERT/CC</a:t>
            </a:r>
            <a:r>
              <a:rPr lang="zh-CN" altLang="en-US" sz="1200" b="1" dirty="0">
                <a:solidFill>
                  <a:schemeClr val="accent2"/>
                </a:solidFill>
                <a:latin typeface="Times New Roman" pitchFamily="18" charset="0"/>
                <a:ea typeface="黑体" pitchFamily="49" charset="-122"/>
              </a:rPr>
              <a:t>漏洞信息数据库</a:t>
            </a:r>
            <a:r>
              <a:rPr lang="zh-CN" altLang="en-US" dirty="0">
                <a:latin typeface="Times New Roman" pitchFamily="18" charset="0"/>
                <a:ea typeface="+mn-ea"/>
              </a:rPr>
              <a:t> </a:t>
            </a:r>
            <a:endParaRPr lang="zh-CN" altLang="en-US" sz="1200" b="1" dirty="0">
              <a:solidFill>
                <a:schemeClr val="accent2"/>
              </a:solidFill>
              <a:latin typeface="Times New Roman" pitchFamily="18" charset="0"/>
              <a:ea typeface="黑体" pitchFamily="49" charset="-122"/>
            </a:endParaRPr>
          </a:p>
          <a:p>
            <a:pPr lvl="0" algn="l" eaLnBrk="1" hangingPunct="1"/>
            <a:r>
              <a:rPr lang="en-US" altLang="zh-CN" sz="1200" b="0" dirty="0">
                <a:solidFill>
                  <a:srgbClr val="CC3300"/>
                </a:solidFill>
                <a:latin typeface="黑体" pitchFamily="49" charset="-122"/>
                <a:ea typeface="黑体" pitchFamily="49" charset="-122"/>
              </a:rPr>
              <a:t>——</a:t>
            </a:r>
            <a:r>
              <a:rPr lang="zh-CN" altLang="en-US" sz="1200" b="0" dirty="0">
                <a:solidFill>
                  <a:srgbClr val="CC3300"/>
                </a:solidFill>
                <a:latin typeface="黑体" pitchFamily="49" charset="-122"/>
                <a:ea typeface="黑体" pitchFamily="49" charset="-122"/>
              </a:rPr>
              <a:t>美国</a:t>
            </a:r>
            <a:r>
              <a:rPr lang="zh-CN" altLang="en-US" sz="1200" b="0" dirty="0">
                <a:solidFill>
                  <a:srgbClr val="CC3300"/>
                </a:solidFill>
                <a:latin typeface="Times New Roman" pitchFamily="18" charset="0"/>
                <a:ea typeface="黑体" pitchFamily="49" charset="-122"/>
              </a:rPr>
              <a:t>计算机安全应急响应组（</a:t>
            </a:r>
            <a:r>
              <a:rPr lang="en-US" altLang="zh-CN" sz="1200" b="0" dirty="0">
                <a:solidFill>
                  <a:srgbClr val="CC3300"/>
                </a:solidFill>
                <a:latin typeface="Times New Roman" pitchFamily="18" charset="0"/>
                <a:ea typeface="黑体" pitchFamily="49" charset="-122"/>
              </a:rPr>
              <a:t>Computer Emergency Response Team</a:t>
            </a:r>
            <a:r>
              <a:rPr lang="zh-CN" altLang="en-US" sz="1200" b="0" dirty="0">
                <a:solidFill>
                  <a:srgbClr val="CC3300"/>
                </a:solidFill>
                <a:latin typeface="Times New Roman" pitchFamily="18" charset="0"/>
                <a:ea typeface="黑体" pitchFamily="49" charset="-122"/>
              </a:rPr>
              <a:t>，</a:t>
            </a:r>
            <a:r>
              <a:rPr lang="en-US" altLang="zh-CN" sz="1200" b="0" dirty="0">
                <a:solidFill>
                  <a:srgbClr val="CC3300"/>
                </a:solidFill>
                <a:latin typeface="Times New Roman" pitchFamily="18" charset="0"/>
                <a:ea typeface="黑体" pitchFamily="49" charset="-122"/>
              </a:rPr>
              <a:t>CERT</a:t>
            </a:r>
            <a:r>
              <a:rPr lang="zh-CN" altLang="en-US" sz="1200" b="0" dirty="0">
                <a:solidFill>
                  <a:srgbClr val="CC3300"/>
                </a:solidFill>
                <a:latin typeface="Times New Roman" pitchFamily="18" charset="0"/>
                <a:ea typeface="黑体" pitchFamily="49" charset="-122"/>
              </a:rPr>
              <a:t>）与 </a:t>
            </a:r>
            <a:r>
              <a:rPr lang="en-US" altLang="zh-CN" sz="1200" b="0" dirty="0">
                <a:solidFill>
                  <a:srgbClr val="CC3300"/>
                </a:solidFill>
                <a:latin typeface="Times New Roman" pitchFamily="18" charset="0"/>
                <a:ea typeface="黑体" pitchFamily="49" charset="-122"/>
              </a:rPr>
              <a:t>CC</a:t>
            </a:r>
            <a:r>
              <a:rPr lang="zh-CN" altLang="en-US" sz="1200" b="0" dirty="0">
                <a:solidFill>
                  <a:srgbClr val="CC3300"/>
                </a:solidFill>
                <a:latin typeface="Times New Roman" pitchFamily="18" charset="0"/>
                <a:ea typeface="黑体" pitchFamily="49" charset="-122"/>
              </a:rPr>
              <a:t> （</a:t>
            </a:r>
            <a:r>
              <a:rPr lang="en-US" altLang="zh-CN" sz="1200" b="0" dirty="0">
                <a:solidFill>
                  <a:srgbClr val="CC3300"/>
                </a:solidFill>
                <a:latin typeface="Times New Roman" pitchFamily="18" charset="0"/>
                <a:ea typeface="黑体" pitchFamily="49" charset="-122"/>
              </a:rPr>
              <a:t>Common Criteria standard</a:t>
            </a:r>
            <a:r>
              <a:rPr lang="zh-CN" altLang="en-US" sz="1200" b="0" dirty="0">
                <a:solidFill>
                  <a:srgbClr val="CC3300"/>
                </a:solidFill>
                <a:latin typeface="Times New Roman" pitchFamily="18" charset="0"/>
                <a:ea typeface="黑体" pitchFamily="49" charset="-122"/>
              </a:rPr>
              <a:t>，通用评估准则 ）发布的数据库 ，每条漏洞记录包括：</a:t>
            </a:r>
          </a:p>
          <a:p>
            <a:pPr lvl="0" algn="l" eaLnBrk="1" hangingPunct="1">
              <a:buFont typeface="Wingdings" pitchFamily="2" charset="2"/>
              <a:buChar char="Ø"/>
            </a:pPr>
            <a:r>
              <a:rPr lang="zh-CN" altLang="en-US" sz="1200" b="0" dirty="0">
                <a:solidFill>
                  <a:schemeClr val="accent2"/>
                </a:solidFill>
                <a:latin typeface="Times New Roman" pitchFamily="18" charset="0"/>
                <a:ea typeface="黑体" pitchFamily="49" charset="-122"/>
              </a:rPr>
              <a:t>漏洞描述、影响；</a:t>
            </a:r>
          </a:p>
          <a:p>
            <a:pPr lvl="0" algn="l" eaLnBrk="1" hangingPunct="1">
              <a:buFont typeface="Wingdings" pitchFamily="2" charset="2"/>
              <a:buChar char="Ø"/>
            </a:pPr>
            <a:r>
              <a:rPr lang="zh-CN" altLang="en-US" sz="1200" b="0" dirty="0">
                <a:solidFill>
                  <a:schemeClr val="accent2"/>
                </a:solidFill>
                <a:latin typeface="Times New Roman" pitchFamily="18" charset="0"/>
                <a:ea typeface="黑体" pitchFamily="49" charset="-122"/>
              </a:rPr>
              <a:t>解决方案；</a:t>
            </a:r>
          </a:p>
          <a:p>
            <a:pPr lvl="0" algn="l" eaLnBrk="1" hangingPunct="1">
              <a:buFont typeface="Wingdings" pitchFamily="2" charset="2"/>
              <a:buChar char="Ø"/>
            </a:pPr>
            <a:r>
              <a:rPr lang="zh-CN" altLang="en-US" sz="1200" b="0" dirty="0">
                <a:solidFill>
                  <a:schemeClr val="accent2"/>
                </a:solidFill>
                <a:latin typeface="Times New Roman" pitchFamily="18" charset="0"/>
                <a:ea typeface="黑体" pitchFamily="49" charset="-122"/>
              </a:rPr>
              <a:t>受影响的系统；</a:t>
            </a:r>
          </a:p>
          <a:p>
            <a:pPr lvl="0" algn="l" eaLnBrk="1" hangingPunct="1">
              <a:buFont typeface="Wingdings" pitchFamily="2" charset="2"/>
              <a:buChar char="Ø"/>
            </a:pPr>
            <a:r>
              <a:rPr lang="zh-CN" altLang="en-US" sz="1200" b="0" dirty="0">
                <a:solidFill>
                  <a:schemeClr val="accent2"/>
                </a:solidFill>
                <a:latin typeface="Times New Roman" pitchFamily="18" charset="0"/>
                <a:ea typeface="黑体" pitchFamily="49" charset="-122"/>
              </a:rPr>
              <a:t>参考链接等。</a:t>
            </a:r>
            <a:r>
              <a:rPr lang="zh-CN" altLang="en-US" b="0" dirty="0">
                <a:latin typeface="Times New Roman" pitchFamily="18" charset="0"/>
                <a:ea typeface="+mn-ea"/>
              </a:rPr>
              <a:t> </a:t>
            </a:r>
          </a:p>
          <a:p>
            <a:pPr lvl="0" algn="l" eaLnBrk="1" hangingPunct="1">
              <a:buFont typeface="Wingdings" pitchFamily="2" charset="2"/>
              <a:buNone/>
            </a:pPr>
            <a:endParaRPr lang="zh-CN" altLang="en-US" b="0" dirty="0">
              <a:latin typeface="Times New Roman" pitchFamily="18" charset="0"/>
              <a:ea typeface="+mn-ea"/>
            </a:endParaRPr>
          </a:p>
          <a:p>
            <a:pPr lvl="0" algn="l" eaLnBrk="1" hangingPunct="1">
              <a:lnSpc>
                <a:spcPct val="115000"/>
              </a:lnSpc>
              <a:buFont typeface="Wingdings" pitchFamily="2" charset="2"/>
              <a:buNone/>
            </a:pPr>
            <a:endParaRPr lang="zh-CN" altLang="en-US" sz="1200" b="1" dirty="0">
              <a:solidFill>
                <a:schemeClr val="accent2"/>
              </a:solidFill>
              <a:latin typeface="Times New Roman" pitchFamily="18" charset="0"/>
              <a:ea typeface="黑体" pitchFamily="49" charset="-122"/>
            </a:endParaRP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55</a:t>
            </a:fld>
            <a:endParaRPr kumimoji="1" lang="zh-CN" altLang="en-US"/>
          </a:p>
        </p:txBody>
      </p:sp>
    </p:spTree>
    <p:extLst>
      <p:ext uri="{BB962C8B-B14F-4D97-AF65-F5344CB8AC3E}">
        <p14:creationId xmlns:p14="http://schemas.microsoft.com/office/powerpoint/2010/main" val="2185655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56</a:t>
            </a:fld>
            <a:endParaRPr kumimoji="1" lang="zh-CN" altLang="en-US"/>
          </a:p>
        </p:txBody>
      </p:sp>
    </p:spTree>
    <p:extLst>
      <p:ext uri="{BB962C8B-B14F-4D97-AF65-F5344CB8AC3E}">
        <p14:creationId xmlns:p14="http://schemas.microsoft.com/office/powerpoint/2010/main" val="4239306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57</a:t>
            </a:fld>
            <a:endParaRPr kumimoji="1" lang="zh-CN" altLang="en-US"/>
          </a:p>
        </p:txBody>
      </p:sp>
    </p:spTree>
    <p:extLst>
      <p:ext uri="{BB962C8B-B14F-4D97-AF65-F5344CB8AC3E}">
        <p14:creationId xmlns:p14="http://schemas.microsoft.com/office/powerpoint/2010/main" val="3059690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err="1"/>
              <a:t>nessus</a:t>
            </a:r>
            <a:r>
              <a:rPr lang="zh-CN" altLang="en-US" dirty="0"/>
              <a:t>采用客户</a:t>
            </a:r>
            <a:r>
              <a:rPr lang="en-US" altLang="zh-CN" dirty="0"/>
              <a:t>/</a:t>
            </a:r>
            <a:r>
              <a:rPr lang="zh-CN" altLang="en-US" dirty="0"/>
              <a:t>服务器体系结构，客户端提供了运行在</a:t>
            </a:r>
            <a:r>
              <a:rPr lang="en-US" altLang="zh-CN" dirty="0"/>
              <a:t>X window </a:t>
            </a:r>
            <a:r>
              <a:rPr lang="zh-CN" altLang="en-US" dirty="0"/>
              <a:t>下的图形界面，接受用户的命令与服务器通信，传送用户的扫描请求给服务器端，由服务器启动扫描并将扫描结果呈现给用户；扫描代码与漏洞数据相互独立，</a:t>
            </a:r>
            <a:r>
              <a:rPr lang="en-US" altLang="zh-CN" dirty="0"/>
              <a:t>Nessus </a:t>
            </a:r>
            <a:r>
              <a:rPr lang="zh-CN" altLang="en-US" dirty="0"/>
              <a:t>针对每一个漏洞有一个对应的</a:t>
            </a:r>
            <a:r>
              <a:rPr lang="zh-CN" altLang="en-US" dirty="0">
                <a:hlinkClick r:id="rId3"/>
              </a:rPr>
              <a:t>插件</a:t>
            </a:r>
            <a:r>
              <a:rPr lang="zh-CN" altLang="en-US" dirty="0"/>
              <a:t>，漏洞插件是用</a:t>
            </a:r>
            <a:r>
              <a:rPr lang="en-US" altLang="zh-CN" dirty="0"/>
              <a:t>NASL(NESSUS Attack Scripting Language)</a:t>
            </a:r>
            <a:r>
              <a:rPr lang="zh-CN" altLang="en-US" dirty="0"/>
              <a:t>编写的一小段模拟攻击漏洞的代码，这种利用漏洞插件的扫描技术极大的方便了漏洞数据的维护、更新；</a:t>
            </a:r>
            <a:r>
              <a:rPr lang="en-US" altLang="zh-CN" dirty="0"/>
              <a:t>Nessus </a:t>
            </a:r>
            <a:r>
              <a:rPr lang="zh-CN" altLang="en-US" dirty="0"/>
              <a:t>具有扫描任意端口任意服务的能力；以用户指定的格式（</a:t>
            </a:r>
            <a:r>
              <a:rPr lang="en-US" altLang="zh-CN" dirty="0"/>
              <a:t>ASCII </a:t>
            </a:r>
            <a:r>
              <a:rPr lang="zh-CN" altLang="en-US" dirty="0"/>
              <a:t>文本、</a:t>
            </a:r>
            <a:r>
              <a:rPr lang="en-US" altLang="zh-CN" dirty="0"/>
              <a:t>html </a:t>
            </a:r>
            <a:r>
              <a:rPr lang="zh-CN" altLang="en-US" dirty="0"/>
              <a:t>等）产生详细的输出报告，包括目标的脆弱点、怎样修补漏洞以防止黑客入侵及危险级别。</a:t>
            </a: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58</a:t>
            </a:fld>
            <a:endParaRPr kumimoji="1" lang="zh-CN" altLang="en-US"/>
          </a:p>
        </p:txBody>
      </p:sp>
    </p:spTree>
    <p:extLst>
      <p:ext uri="{BB962C8B-B14F-4D97-AF65-F5344CB8AC3E}">
        <p14:creationId xmlns:p14="http://schemas.microsoft.com/office/powerpoint/2010/main" val="19157314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59</a:t>
            </a:fld>
            <a:endParaRPr kumimoji="1" lang="zh-CN" altLang="en-US"/>
          </a:p>
        </p:txBody>
      </p:sp>
    </p:spTree>
    <p:extLst>
      <p:ext uri="{BB962C8B-B14F-4D97-AF65-F5344CB8AC3E}">
        <p14:creationId xmlns:p14="http://schemas.microsoft.com/office/powerpoint/2010/main" val="3613487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60</a:t>
            </a:fld>
            <a:endParaRPr kumimoji="1" lang="zh-CN" altLang="en-US"/>
          </a:p>
        </p:txBody>
      </p:sp>
    </p:spTree>
    <p:extLst>
      <p:ext uri="{BB962C8B-B14F-4D97-AF65-F5344CB8AC3E}">
        <p14:creationId xmlns:p14="http://schemas.microsoft.com/office/powerpoint/2010/main" val="2779603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a:t>
            </a:fld>
            <a:endParaRPr kumimoji="1" lang="zh-CN" altLang="en-US"/>
          </a:p>
        </p:txBody>
      </p:sp>
    </p:spTree>
    <p:extLst>
      <p:ext uri="{BB962C8B-B14F-4D97-AF65-F5344CB8AC3E}">
        <p14:creationId xmlns:p14="http://schemas.microsoft.com/office/powerpoint/2010/main" val="3682244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61</a:t>
            </a:fld>
            <a:endParaRPr kumimoji="1" lang="zh-CN" altLang="en-US"/>
          </a:p>
        </p:txBody>
      </p:sp>
    </p:spTree>
    <p:extLst>
      <p:ext uri="{BB962C8B-B14F-4D97-AF65-F5344CB8AC3E}">
        <p14:creationId xmlns:p14="http://schemas.microsoft.com/office/powerpoint/2010/main" val="18780828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WVS</a:t>
            </a:r>
            <a:r>
              <a:rPr lang="zh-CN" altLang="en-US" sz="1200" b="0" i="0" kern="1200" dirty="0">
                <a:solidFill>
                  <a:schemeClr val="tx1"/>
                </a:solidFill>
                <a:effectLst/>
                <a:latin typeface="+mn-lt"/>
                <a:ea typeface="+mn-ea"/>
                <a:cs typeface="+mn-cs"/>
              </a:rPr>
              <a:t>拥有大量的自动化特性和手动工具，它的工作方式：</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它将会扫描整个网站，它通过跟踪站点上的所有链接和</a:t>
            </a:r>
            <a:r>
              <a:rPr lang="en-US" altLang="zh-CN" sz="1200" b="0" i="0" kern="1200" dirty="0">
                <a:solidFill>
                  <a:schemeClr val="tx1"/>
                </a:solidFill>
                <a:effectLst/>
                <a:latin typeface="+mn-lt"/>
                <a:ea typeface="+mn-ea"/>
                <a:cs typeface="+mn-cs"/>
              </a:rPr>
              <a:t>robots.txt</a:t>
            </a:r>
            <a:r>
              <a:rPr lang="zh-CN" altLang="en-US" sz="1200" b="0" i="0" kern="1200" dirty="0">
                <a:solidFill>
                  <a:schemeClr val="tx1"/>
                </a:solidFill>
                <a:effectLst/>
                <a:latin typeface="+mn-lt"/>
                <a:ea typeface="+mn-ea"/>
                <a:cs typeface="+mn-cs"/>
              </a:rPr>
              <a:t>（如果有的话）而实现扫描。然后</a:t>
            </a:r>
            <a:r>
              <a:rPr lang="en-US" altLang="zh-CN" sz="1200" b="0" i="0" kern="1200" dirty="0">
                <a:solidFill>
                  <a:schemeClr val="tx1"/>
                </a:solidFill>
                <a:effectLst/>
                <a:latin typeface="+mn-lt"/>
                <a:ea typeface="+mn-ea"/>
                <a:cs typeface="+mn-cs"/>
              </a:rPr>
              <a:t>WVS</a:t>
            </a:r>
            <a:r>
              <a:rPr lang="zh-CN" altLang="en-US" sz="1200" b="0" i="0" kern="1200" dirty="0">
                <a:solidFill>
                  <a:schemeClr val="tx1"/>
                </a:solidFill>
                <a:effectLst/>
                <a:latin typeface="+mn-lt"/>
                <a:ea typeface="+mn-ea"/>
                <a:cs typeface="+mn-cs"/>
              </a:rPr>
              <a:t>就会映射出站点的结构并显示每个文件的细节信息。</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在上述的发现阶段或扫描过程之后，</a:t>
            </a:r>
            <a:r>
              <a:rPr lang="en-US" altLang="zh-CN" sz="1200" b="0" i="0" kern="1200" dirty="0">
                <a:solidFill>
                  <a:schemeClr val="tx1"/>
                </a:solidFill>
                <a:effectLst/>
                <a:latin typeface="+mn-lt"/>
                <a:ea typeface="+mn-ea"/>
                <a:cs typeface="+mn-cs"/>
              </a:rPr>
              <a:t>WVS</a:t>
            </a:r>
            <a:r>
              <a:rPr lang="zh-CN" altLang="en-US" sz="1200" b="0" i="0" kern="1200" dirty="0">
                <a:solidFill>
                  <a:schemeClr val="tx1"/>
                </a:solidFill>
                <a:effectLst/>
                <a:latin typeface="+mn-lt"/>
                <a:ea typeface="+mn-ea"/>
                <a:cs typeface="+mn-cs"/>
              </a:rPr>
              <a:t>就会自动地对所发现的每一个页面发动一系列的漏洞攻击，这实质上是模拟一个黑客的攻击过程。</a:t>
            </a:r>
            <a:r>
              <a:rPr lang="en-US" altLang="zh-CN" sz="1200" b="0" i="0" kern="1200" dirty="0">
                <a:solidFill>
                  <a:schemeClr val="tx1"/>
                </a:solidFill>
                <a:effectLst/>
                <a:latin typeface="+mn-lt"/>
                <a:ea typeface="+mn-ea"/>
                <a:cs typeface="+mn-cs"/>
              </a:rPr>
              <a:t>WVS</a:t>
            </a:r>
            <a:r>
              <a:rPr lang="zh-CN" altLang="en-US" sz="1200" b="0" i="0" kern="1200" dirty="0">
                <a:solidFill>
                  <a:schemeClr val="tx1"/>
                </a:solidFill>
                <a:effectLst/>
                <a:latin typeface="+mn-lt"/>
                <a:ea typeface="+mn-ea"/>
                <a:cs typeface="+mn-cs"/>
              </a:rPr>
              <a:t>分析每一个页面中可以输入数据的地方，进而尝试所有的输入组合。这是一个自动扫描阶段。</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在它发现漏洞之后，</a:t>
            </a:r>
            <a:r>
              <a:rPr lang="en-US" altLang="zh-CN" sz="1200" b="0" i="0" kern="1200" dirty="0">
                <a:solidFill>
                  <a:schemeClr val="tx1"/>
                </a:solidFill>
                <a:effectLst/>
                <a:latin typeface="+mn-lt"/>
                <a:ea typeface="+mn-ea"/>
                <a:cs typeface="+mn-cs"/>
              </a:rPr>
              <a:t>WVS</a:t>
            </a:r>
            <a:r>
              <a:rPr lang="zh-CN" altLang="en-US" sz="1200" b="0" i="0" kern="1200" dirty="0">
                <a:solidFill>
                  <a:schemeClr val="tx1"/>
                </a:solidFill>
                <a:effectLst/>
                <a:latin typeface="+mn-lt"/>
                <a:ea typeface="+mn-ea"/>
                <a:cs typeface="+mn-cs"/>
              </a:rPr>
              <a:t>就会在“</a:t>
            </a:r>
            <a:r>
              <a:rPr lang="en-US" altLang="zh-CN" sz="1200" b="0" i="0" kern="1200" dirty="0">
                <a:solidFill>
                  <a:schemeClr val="tx1"/>
                </a:solidFill>
                <a:effectLst/>
                <a:latin typeface="+mn-lt"/>
                <a:ea typeface="+mn-ea"/>
                <a:cs typeface="+mn-cs"/>
              </a:rPr>
              <a:t>Alerts Node</a:t>
            </a:r>
            <a:r>
              <a:rPr lang="zh-CN" altLang="en-US" sz="1200" b="0" i="0" kern="1200" dirty="0">
                <a:solidFill>
                  <a:schemeClr val="tx1"/>
                </a:solidFill>
                <a:effectLst/>
                <a:latin typeface="+mn-lt"/>
                <a:ea typeface="+mn-ea"/>
                <a:cs typeface="+mn-cs"/>
              </a:rPr>
              <a:t>（警告节点）”中报告这些漏洞。每一个警告都包含着漏洞信息和如何修复漏洞的建议。</a:t>
            </a: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在一次扫描完成之后，它会将结果保存为文件以备日后分析以及与以前的扫描相比较。使用报告工具，就可以创建一个专业的报告来总结这次扫描。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WVS</a:t>
            </a:r>
            <a:r>
              <a:rPr lang="zh-CN" altLang="en-US" sz="1200" b="0" i="0" kern="1200" dirty="0">
                <a:solidFill>
                  <a:schemeClr val="tx1"/>
                </a:solidFill>
                <a:effectLst/>
                <a:latin typeface="+mn-lt"/>
                <a:ea typeface="+mn-ea"/>
                <a:cs typeface="+mn-cs"/>
              </a:rPr>
              <a:t>自动地检查下面的漏洞和内容：</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版本检查，包括易受攻击的</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服务器，易受攻击的</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服务器技术</a:t>
            </a:r>
          </a:p>
          <a:p>
            <a:r>
              <a:rPr lang="en-US" altLang="zh-CN" sz="1200" b="0" i="0" kern="1200" dirty="0">
                <a:solidFill>
                  <a:schemeClr val="tx1"/>
                </a:solidFill>
                <a:effectLst/>
                <a:latin typeface="+mn-lt"/>
                <a:ea typeface="+mn-ea"/>
                <a:cs typeface="+mn-cs"/>
              </a:rPr>
              <a:t>·CGI</a:t>
            </a:r>
            <a:r>
              <a:rPr lang="zh-CN" altLang="en-US" sz="1200" b="0" i="0" kern="1200" dirty="0">
                <a:solidFill>
                  <a:schemeClr val="tx1"/>
                </a:solidFill>
                <a:effectLst/>
                <a:latin typeface="+mn-lt"/>
                <a:ea typeface="+mn-ea"/>
                <a:cs typeface="+mn-cs"/>
              </a:rPr>
              <a:t>测试，包括检查</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服务器的问题，主要是决定在服务器上是否启用了危险的</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方法，例如</a:t>
            </a:r>
            <a:r>
              <a:rPr lang="en-US" altLang="zh-CN" sz="1200" b="0" i="0" kern="1200" dirty="0">
                <a:solidFill>
                  <a:schemeClr val="tx1"/>
                </a:solidFill>
                <a:effectLst/>
                <a:latin typeface="+mn-lt"/>
                <a:ea typeface="+mn-ea"/>
                <a:cs typeface="+mn-cs"/>
              </a:rPr>
              <a:t>PUT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TRACE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DELETE</a:t>
            </a:r>
            <a:r>
              <a:rPr lang="zh-CN" altLang="en-US" sz="1200" b="0" i="0" kern="1200" dirty="0">
                <a:solidFill>
                  <a:schemeClr val="tx1"/>
                </a:solidFill>
                <a:effectLst/>
                <a:latin typeface="+mn-lt"/>
                <a:ea typeface="+mn-ea"/>
                <a:cs typeface="+mn-cs"/>
              </a:rPr>
              <a:t>等等。</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参数操纵：主要包括</a:t>
            </a:r>
            <a:r>
              <a:rPr lang="zh-CN" altLang="en-US" sz="1200" b="0" i="0" u="none" strike="noStrike" kern="1200" dirty="0">
                <a:solidFill>
                  <a:schemeClr val="tx1"/>
                </a:solidFill>
                <a:effectLst/>
                <a:latin typeface="+mn-lt"/>
                <a:ea typeface="+mn-ea"/>
                <a:cs typeface="+mn-cs"/>
                <a:hlinkClick r:id="rId3"/>
              </a:rPr>
              <a:t>跨站脚本攻击</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XSS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注入攻击、代码执行、目录遍历攻击、文件入侵、脚本</a:t>
            </a:r>
            <a:r>
              <a:rPr lang="zh-CN" altLang="en-US" sz="1200" b="0" i="0" u="none" strike="noStrike" kern="1200" dirty="0">
                <a:solidFill>
                  <a:schemeClr val="tx1"/>
                </a:solidFill>
                <a:effectLst/>
                <a:latin typeface="+mn-lt"/>
                <a:ea typeface="+mn-ea"/>
                <a:cs typeface="+mn-cs"/>
                <a:hlinkClick r:id="rId4"/>
              </a:rPr>
              <a:t>源代码</a:t>
            </a:r>
            <a:r>
              <a:rPr lang="zh-CN" altLang="en-US" sz="1200" b="0" i="0" kern="1200" dirty="0">
                <a:solidFill>
                  <a:schemeClr val="tx1"/>
                </a:solidFill>
                <a:effectLst/>
                <a:latin typeface="+mn-lt"/>
                <a:ea typeface="+mn-ea"/>
                <a:cs typeface="+mn-cs"/>
              </a:rPr>
              <a:t>泄漏、</a:t>
            </a:r>
            <a:r>
              <a:rPr lang="en-US" altLang="zh-CN" sz="1200" b="0" i="0" kern="1200" dirty="0">
                <a:solidFill>
                  <a:schemeClr val="tx1"/>
                </a:solidFill>
                <a:effectLst/>
                <a:latin typeface="+mn-lt"/>
                <a:ea typeface="+mn-ea"/>
                <a:cs typeface="+mn-cs"/>
              </a:rPr>
              <a:t>CRLF</a:t>
            </a:r>
            <a:r>
              <a:rPr lang="zh-CN" altLang="en-US" sz="1200" b="0" i="0" kern="1200" dirty="0">
                <a:solidFill>
                  <a:schemeClr val="tx1"/>
                </a:solidFill>
                <a:effectLst/>
                <a:latin typeface="+mn-lt"/>
                <a:ea typeface="+mn-ea"/>
                <a:cs typeface="+mn-cs"/>
              </a:rPr>
              <a:t>注入、</a:t>
            </a:r>
            <a:r>
              <a:rPr lang="en-US" altLang="zh-CN" sz="1200" b="0" i="0" kern="1200" dirty="0">
                <a:solidFill>
                  <a:schemeClr val="tx1"/>
                </a:solidFill>
                <a:effectLst/>
                <a:latin typeface="+mn-lt"/>
                <a:ea typeface="+mn-ea"/>
                <a:cs typeface="+mn-cs"/>
              </a:rPr>
              <a:t>PHP</a:t>
            </a:r>
            <a:r>
              <a:rPr lang="zh-CN" altLang="en-US" sz="1200" b="0" i="0" u="none" strike="noStrike" kern="1200" dirty="0">
                <a:solidFill>
                  <a:schemeClr val="tx1"/>
                </a:solidFill>
                <a:effectLst/>
                <a:latin typeface="+mn-lt"/>
                <a:ea typeface="+mn-ea"/>
                <a:cs typeface="+mn-cs"/>
                <a:hlinkClick r:id="rId5"/>
              </a:rPr>
              <a:t>代码注入</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XPath</a:t>
            </a:r>
            <a:r>
              <a:rPr lang="zh-CN" altLang="en-US" sz="1200" b="0" i="0" kern="1200" dirty="0">
                <a:solidFill>
                  <a:schemeClr val="tx1"/>
                </a:solidFill>
                <a:effectLst/>
                <a:latin typeface="+mn-lt"/>
                <a:ea typeface="+mn-ea"/>
                <a:cs typeface="+mn-cs"/>
              </a:rPr>
              <a:t>注入、</a:t>
            </a:r>
            <a:r>
              <a:rPr lang="en-US" altLang="zh-CN" sz="1200" b="0" i="0" kern="1200" dirty="0">
                <a:solidFill>
                  <a:schemeClr val="tx1"/>
                </a:solidFill>
                <a:effectLst/>
                <a:latin typeface="+mn-lt"/>
                <a:ea typeface="+mn-ea"/>
                <a:cs typeface="+mn-cs"/>
              </a:rPr>
              <a:t>LDAP</a:t>
            </a:r>
            <a:r>
              <a:rPr lang="zh-CN" altLang="en-US" sz="1200" b="0" i="0" kern="1200" dirty="0">
                <a:solidFill>
                  <a:schemeClr val="tx1"/>
                </a:solidFill>
                <a:effectLst/>
                <a:latin typeface="+mn-lt"/>
                <a:ea typeface="+mn-ea"/>
                <a:cs typeface="+mn-cs"/>
              </a:rPr>
              <a:t>注入、</a:t>
            </a:r>
            <a:r>
              <a:rPr lang="en-US" altLang="zh-CN" sz="1200" b="0" i="0" kern="1200" dirty="0">
                <a:solidFill>
                  <a:schemeClr val="tx1"/>
                </a:solidFill>
                <a:effectLst/>
                <a:latin typeface="+mn-lt"/>
                <a:ea typeface="+mn-ea"/>
                <a:cs typeface="+mn-cs"/>
              </a:rPr>
              <a:t>Cookie</a:t>
            </a:r>
            <a:r>
              <a:rPr lang="zh-CN" altLang="en-US" sz="1200" b="0" i="0" kern="1200" dirty="0">
                <a:solidFill>
                  <a:schemeClr val="tx1"/>
                </a:solidFill>
                <a:effectLst/>
                <a:latin typeface="+mn-lt"/>
                <a:ea typeface="+mn-ea"/>
                <a:cs typeface="+mn-cs"/>
              </a:rPr>
              <a:t>操纵、</a:t>
            </a:r>
            <a:r>
              <a:rPr lang="en-US" altLang="zh-CN" sz="1200" b="0" i="0" kern="1200" dirty="0">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重定向、应用程序错误消息等。</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多请求参数操纵：主要是</a:t>
            </a:r>
            <a:r>
              <a:rPr lang="en-US" altLang="zh-CN" sz="1200" b="0" i="0" kern="1200" dirty="0">
                <a:solidFill>
                  <a:schemeClr val="tx1"/>
                </a:solidFill>
                <a:effectLst/>
                <a:latin typeface="+mn-lt"/>
                <a:ea typeface="+mn-ea"/>
                <a:cs typeface="+mn-cs"/>
              </a:rPr>
              <a:t>Blind SQL / </a:t>
            </a:r>
            <a:r>
              <a:rPr lang="en-US" altLang="zh-CN" sz="1200" b="0" i="0" kern="1200" dirty="0" err="1">
                <a:solidFill>
                  <a:schemeClr val="tx1"/>
                </a:solidFill>
                <a:effectLst/>
                <a:latin typeface="+mn-lt"/>
                <a:ea typeface="+mn-ea"/>
                <a:cs typeface="+mn-cs"/>
              </a:rPr>
              <a:t>XPath</a:t>
            </a:r>
            <a:r>
              <a:rPr lang="zh-CN" altLang="en-US" sz="1200" b="0" i="0" kern="1200" dirty="0">
                <a:solidFill>
                  <a:schemeClr val="tx1"/>
                </a:solidFill>
                <a:effectLst/>
                <a:latin typeface="+mn-lt"/>
                <a:ea typeface="+mn-ea"/>
                <a:cs typeface="+mn-cs"/>
              </a:rPr>
              <a:t>注入攻击</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文件检查：检查</a:t>
            </a:r>
            <a:r>
              <a:rPr lang="zh-CN" altLang="en-US" sz="1200" b="0" i="0" u="none" strike="noStrike" kern="1200" dirty="0">
                <a:solidFill>
                  <a:schemeClr val="tx1"/>
                </a:solidFill>
                <a:effectLst/>
                <a:latin typeface="+mn-lt"/>
                <a:ea typeface="+mn-ea"/>
                <a:cs typeface="+mn-cs"/>
                <a:hlinkClick r:id="rId6"/>
              </a:rPr>
              <a:t>备份文件</a:t>
            </a:r>
            <a:r>
              <a:rPr lang="zh-CN" altLang="en-US" sz="1200" b="0" i="0" kern="1200" dirty="0">
                <a:solidFill>
                  <a:schemeClr val="tx1"/>
                </a:solidFill>
                <a:effectLst/>
                <a:latin typeface="+mn-lt"/>
                <a:ea typeface="+mn-ea"/>
                <a:cs typeface="+mn-cs"/>
              </a:rPr>
              <a:t>或目录，查找常见的文件（如日志文件、应用程序踪迹等），以及</a:t>
            </a:r>
            <a:r>
              <a:rPr lang="en-US" altLang="zh-CN" sz="1200" b="0" i="0" kern="1200" dirty="0">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中的跨站脚本攻击，还要检查</a:t>
            </a:r>
            <a:r>
              <a:rPr lang="zh-CN" altLang="en-US" sz="1200" b="0" i="0" u="none" strike="noStrike" kern="1200" dirty="0">
                <a:solidFill>
                  <a:schemeClr val="tx1"/>
                </a:solidFill>
                <a:effectLst/>
                <a:latin typeface="+mn-lt"/>
                <a:ea typeface="+mn-ea"/>
                <a:cs typeface="+mn-cs"/>
                <a:hlinkClick r:id="rId7"/>
              </a:rPr>
              <a:t>脚本错误</a:t>
            </a:r>
            <a:r>
              <a:rPr lang="zh-CN" altLang="en-US" sz="1200" b="0" i="0" kern="1200" dirty="0">
                <a:solidFill>
                  <a:schemeClr val="tx1"/>
                </a:solidFill>
                <a:effectLst/>
                <a:latin typeface="+mn-lt"/>
                <a:ea typeface="+mn-ea"/>
                <a:cs typeface="+mn-cs"/>
              </a:rPr>
              <a:t>等。</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目录检查，主要查看常见的文件，发现敏感的文件和目录，发现路径中的跨站脚本攻击等。</a:t>
            </a:r>
          </a:p>
          <a:p>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应用程序：检查特定</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应用程序的已知漏洞的大型数据库，例如论坛、</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入口、</a:t>
            </a:r>
            <a:r>
              <a:rPr lang="en-US" altLang="zh-CN" sz="1200" b="0" i="0" kern="1200" dirty="0">
                <a:solidFill>
                  <a:schemeClr val="tx1"/>
                </a:solidFill>
                <a:effectLst/>
                <a:latin typeface="+mn-lt"/>
                <a:ea typeface="+mn-ea"/>
                <a:cs typeface="+mn-cs"/>
              </a:rPr>
              <a:t>CMS</a:t>
            </a:r>
            <a:r>
              <a:rPr lang="zh-CN" altLang="en-US" sz="1200" b="0" i="0" kern="1200" dirty="0">
                <a:solidFill>
                  <a:schemeClr val="tx1"/>
                </a:solidFill>
                <a:effectLst/>
                <a:latin typeface="+mn-lt"/>
                <a:ea typeface="+mn-ea"/>
                <a:cs typeface="+mn-cs"/>
              </a:rPr>
              <a:t>系统、电子商务应用程序和</a:t>
            </a:r>
            <a:r>
              <a:rPr lang="en-US"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库等。</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文本搜索：目录列表、源代码揭示、检查电子邮件地址、微软</a:t>
            </a:r>
            <a:r>
              <a:rPr lang="en-US" altLang="zh-CN" sz="1200" b="0" i="0" kern="1200" dirty="0">
                <a:solidFill>
                  <a:schemeClr val="tx1"/>
                </a:solidFill>
                <a:effectLst/>
                <a:latin typeface="+mn-lt"/>
                <a:ea typeface="+mn-ea"/>
                <a:cs typeface="+mn-cs"/>
              </a:rPr>
              <a:t>Office</a:t>
            </a:r>
            <a:r>
              <a:rPr lang="zh-CN" altLang="en-US" sz="1200" b="0" i="0" kern="1200" dirty="0">
                <a:solidFill>
                  <a:schemeClr val="tx1"/>
                </a:solidFill>
                <a:effectLst/>
                <a:latin typeface="+mn-lt"/>
                <a:ea typeface="+mn-ea"/>
                <a:cs typeface="+mn-cs"/>
              </a:rPr>
              <a:t>中可能的敏感信息、错误消息等。</a:t>
            </a:r>
          </a:p>
          <a:p>
            <a:r>
              <a:rPr lang="en-US" altLang="zh-CN" sz="1200" b="0" i="0" kern="1200" dirty="0">
                <a:solidFill>
                  <a:schemeClr val="tx1"/>
                </a:solidFill>
                <a:effectLst/>
                <a:latin typeface="+mn-lt"/>
                <a:ea typeface="+mn-ea"/>
                <a:cs typeface="+mn-cs"/>
              </a:rPr>
              <a:t>·GHDB Google</a:t>
            </a:r>
            <a:r>
              <a:rPr lang="zh-CN" altLang="en-US" sz="1200" b="0" i="0" kern="1200" dirty="0">
                <a:solidFill>
                  <a:schemeClr val="tx1"/>
                </a:solidFill>
                <a:effectLst/>
                <a:latin typeface="+mn-lt"/>
                <a:ea typeface="+mn-ea"/>
                <a:cs typeface="+mn-cs"/>
              </a:rPr>
              <a:t>攻击数据库：可以检查数据库中</a:t>
            </a:r>
            <a:r>
              <a:rPr lang="en-US" altLang="zh-CN" sz="1200" b="0" i="0" kern="1200" dirty="0">
                <a:solidFill>
                  <a:schemeClr val="tx1"/>
                </a:solidFill>
                <a:effectLst/>
                <a:latin typeface="+mn-lt"/>
                <a:ea typeface="+mn-ea"/>
                <a:cs typeface="+mn-cs"/>
              </a:rPr>
              <a:t>1400</a:t>
            </a:r>
            <a:r>
              <a:rPr lang="zh-CN" altLang="en-US" sz="1200" b="0" i="0" kern="1200" dirty="0">
                <a:solidFill>
                  <a:schemeClr val="tx1"/>
                </a:solidFill>
                <a:effectLst/>
                <a:latin typeface="+mn-lt"/>
                <a:ea typeface="+mn-ea"/>
                <a:cs typeface="+mn-cs"/>
              </a:rPr>
              <a:t>多条</a:t>
            </a:r>
            <a:r>
              <a:rPr lang="en-US" altLang="zh-CN" sz="1200" b="0" i="0" kern="1200" dirty="0">
                <a:solidFill>
                  <a:schemeClr val="tx1"/>
                </a:solidFill>
                <a:effectLst/>
                <a:latin typeface="+mn-lt"/>
                <a:ea typeface="+mn-ea"/>
                <a:cs typeface="+mn-cs"/>
              </a:rPr>
              <a:t>GHDB</a:t>
            </a:r>
            <a:r>
              <a:rPr lang="zh-CN" altLang="en-US" sz="1200" b="0" i="0" kern="1200" dirty="0">
                <a:solidFill>
                  <a:schemeClr val="tx1"/>
                </a:solidFill>
                <a:effectLst/>
                <a:latin typeface="+mn-lt"/>
                <a:ea typeface="+mn-ea"/>
                <a:cs typeface="+mn-cs"/>
              </a:rPr>
              <a:t>搜索项目。</a:t>
            </a:r>
          </a:p>
          <a:p>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服务：主要是参数处理，其中包括</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注入</a:t>
            </a:r>
            <a:r>
              <a:rPr lang="en-US" altLang="zh-CN" sz="1200" b="0" i="0" kern="1200" dirty="0">
                <a:solidFill>
                  <a:schemeClr val="tx1"/>
                </a:solidFill>
                <a:effectLst/>
                <a:latin typeface="+mn-lt"/>
                <a:ea typeface="+mn-ea"/>
                <a:cs typeface="+mn-cs"/>
              </a:rPr>
              <a:t>/Blind SQL</a:t>
            </a:r>
            <a:r>
              <a:rPr lang="zh-CN" altLang="en-US" sz="1200" b="0" i="0" kern="1200" dirty="0">
                <a:solidFill>
                  <a:schemeClr val="tx1"/>
                </a:solidFill>
                <a:effectLst/>
                <a:latin typeface="+mn-lt"/>
                <a:ea typeface="+mn-ea"/>
                <a:cs typeface="+mn-cs"/>
              </a:rPr>
              <a:t>注入（即盲注攻击）、代码执行、</a:t>
            </a:r>
            <a:r>
              <a:rPr lang="en-US" altLang="zh-CN" sz="1200" b="0" i="0" kern="1200" dirty="0" err="1">
                <a:solidFill>
                  <a:schemeClr val="tx1"/>
                </a:solidFill>
                <a:effectLst/>
                <a:latin typeface="+mn-lt"/>
                <a:ea typeface="+mn-ea"/>
                <a:cs typeface="+mn-cs"/>
              </a:rPr>
              <a:t>XPath</a:t>
            </a:r>
            <a:r>
              <a:rPr lang="zh-CN" altLang="en-US" sz="1200" b="0" i="0" kern="1200" dirty="0">
                <a:solidFill>
                  <a:schemeClr val="tx1"/>
                </a:solidFill>
                <a:effectLst/>
                <a:latin typeface="+mn-lt"/>
                <a:ea typeface="+mn-ea"/>
                <a:cs typeface="+mn-cs"/>
              </a:rPr>
              <a:t>注入、应用程序错误消息等。</a:t>
            </a:r>
          </a:p>
          <a:p>
            <a:r>
              <a:rPr lang="zh-CN" altLang="en-US" sz="1200" b="0" i="0" kern="1200" dirty="0">
                <a:solidFill>
                  <a:schemeClr val="tx1"/>
                </a:solidFill>
                <a:effectLst/>
                <a:latin typeface="+mn-lt"/>
                <a:ea typeface="+mn-ea"/>
                <a:cs typeface="+mn-cs"/>
              </a:rPr>
              <a:t>使用该软件所提供的手动工具，还可以执行其它的漏洞测试，包括输入合法检查、验证攻击、缓冲区溢出等。</a:t>
            </a:r>
          </a:p>
          <a:p>
            <a:endParaRPr lang="zh-CN" altLang="en-US"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62</a:t>
            </a:fld>
            <a:endParaRPr kumimoji="1" lang="zh-CN" altLang="en-US"/>
          </a:p>
        </p:txBody>
      </p:sp>
    </p:spTree>
    <p:extLst>
      <p:ext uri="{BB962C8B-B14F-4D97-AF65-F5344CB8AC3E}">
        <p14:creationId xmlns:p14="http://schemas.microsoft.com/office/powerpoint/2010/main" val="33214643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63</a:t>
            </a:fld>
            <a:endParaRPr kumimoji="1" lang="zh-CN" altLang="en-US"/>
          </a:p>
        </p:txBody>
      </p:sp>
    </p:spTree>
    <p:extLst>
      <p:ext uri="{BB962C8B-B14F-4D97-AF65-F5344CB8AC3E}">
        <p14:creationId xmlns:p14="http://schemas.microsoft.com/office/powerpoint/2010/main" val="2188824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64</a:t>
            </a:fld>
            <a:endParaRPr kumimoji="1" lang="zh-CN" altLang="en-US"/>
          </a:p>
        </p:txBody>
      </p:sp>
    </p:spTree>
    <p:extLst>
      <p:ext uri="{BB962C8B-B14F-4D97-AF65-F5344CB8AC3E}">
        <p14:creationId xmlns:p14="http://schemas.microsoft.com/office/powerpoint/2010/main" val="8493687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65</a:t>
            </a:fld>
            <a:endParaRPr kumimoji="1" lang="zh-CN" altLang="en-US"/>
          </a:p>
        </p:txBody>
      </p:sp>
    </p:spTree>
    <p:extLst>
      <p:ext uri="{BB962C8B-B14F-4D97-AF65-F5344CB8AC3E}">
        <p14:creationId xmlns:p14="http://schemas.microsoft.com/office/powerpoint/2010/main" val="23083017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66</a:t>
            </a:fld>
            <a:endParaRPr kumimoji="1" lang="zh-CN" altLang="en-US"/>
          </a:p>
        </p:txBody>
      </p:sp>
    </p:spTree>
    <p:extLst>
      <p:ext uri="{BB962C8B-B14F-4D97-AF65-F5344CB8AC3E}">
        <p14:creationId xmlns:p14="http://schemas.microsoft.com/office/powerpoint/2010/main" val="2169499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67</a:t>
            </a:fld>
            <a:endParaRPr kumimoji="1" lang="zh-CN" altLang="en-US"/>
          </a:p>
        </p:txBody>
      </p:sp>
    </p:spTree>
    <p:extLst>
      <p:ext uri="{BB962C8B-B14F-4D97-AF65-F5344CB8AC3E}">
        <p14:creationId xmlns:p14="http://schemas.microsoft.com/office/powerpoint/2010/main" val="2396159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68</a:t>
            </a:fld>
            <a:endParaRPr kumimoji="1" lang="zh-CN" altLang="en-US"/>
          </a:p>
        </p:txBody>
      </p:sp>
    </p:spTree>
    <p:extLst>
      <p:ext uri="{BB962C8B-B14F-4D97-AF65-F5344CB8AC3E}">
        <p14:creationId xmlns:p14="http://schemas.microsoft.com/office/powerpoint/2010/main" val="17388377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69</a:t>
            </a:fld>
            <a:endParaRPr kumimoji="1" lang="zh-CN" altLang="en-US"/>
          </a:p>
        </p:txBody>
      </p:sp>
    </p:spTree>
    <p:extLst>
      <p:ext uri="{BB962C8B-B14F-4D97-AF65-F5344CB8AC3E}">
        <p14:creationId xmlns:p14="http://schemas.microsoft.com/office/powerpoint/2010/main" val="2936749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eaLnBrk="1" hangingPunct="1"/>
            <a:r>
              <a:rPr lang="zh-CN" altLang="en-US" dirty="0">
                <a:latin typeface="Arial" charset="0"/>
                <a:ea typeface="+mn-ea"/>
              </a:rPr>
              <a:t>菜单栏：涵盖了 </a:t>
            </a:r>
            <a:r>
              <a:rPr lang="en-US" altLang="zh-CN" dirty="0">
                <a:latin typeface="Arial" charset="0"/>
                <a:ea typeface="+mn-ea"/>
              </a:rPr>
              <a:t>AppScan </a:t>
            </a:r>
            <a:r>
              <a:rPr lang="zh-CN" altLang="en-US" dirty="0">
                <a:latin typeface="Arial" charset="0"/>
                <a:ea typeface="+mn-ea"/>
              </a:rPr>
              <a:t>中的所有可用功能 </a:t>
            </a:r>
          </a:p>
          <a:p>
            <a:pPr lvl="0" eaLnBrk="1" hangingPunct="1"/>
            <a:r>
              <a:rPr lang="zh-CN" altLang="en-US" dirty="0">
                <a:latin typeface="Arial" charset="0"/>
                <a:ea typeface="+mn-ea"/>
              </a:rPr>
              <a:t>工具条：常用功能的快捷菜单，如开始扫描、扫描配置、扫描专家等 </a:t>
            </a:r>
          </a:p>
          <a:p>
            <a:pPr lvl="0" eaLnBrk="1" hangingPunct="1"/>
            <a:r>
              <a:rPr lang="zh-CN" altLang="en-US" dirty="0">
                <a:latin typeface="Arial" charset="0"/>
                <a:ea typeface="+mn-ea"/>
              </a:rPr>
              <a:t>左上部网站导航视图（应用程序树）：在扫描过程中 </a:t>
            </a:r>
            <a:r>
              <a:rPr lang="en-US" altLang="zh-CN" dirty="0">
                <a:latin typeface="Arial" charset="0"/>
                <a:ea typeface="+mn-ea"/>
              </a:rPr>
              <a:t>AppScan </a:t>
            </a:r>
            <a:r>
              <a:rPr lang="zh-CN" altLang="en-US" dirty="0">
                <a:latin typeface="Arial" charset="0"/>
                <a:ea typeface="+mn-ea"/>
              </a:rPr>
              <a:t>会按照一定的层次组织显示站点结构图（默认是按照 </a:t>
            </a:r>
            <a:r>
              <a:rPr lang="en-US" altLang="zh-CN" dirty="0">
                <a:latin typeface="Arial" charset="0"/>
                <a:ea typeface="+mn-ea"/>
              </a:rPr>
              <a:t>URL </a:t>
            </a:r>
            <a:r>
              <a:rPr lang="zh-CN" altLang="en-US" dirty="0">
                <a:latin typeface="Arial" charset="0"/>
                <a:ea typeface="+mn-ea"/>
              </a:rPr>
              <a:t>层次进行组织，用户可以在扫描配置中更改这一设置） </a:t>
            </a:r>
          </a:p>
          <a:p>
            <a:pPr lvl="0" eaLnBrk="1" hangingPunct="1"/>
            <a:r>
              <a:rPr lang="zh-CN" altLang="en-US" dirty="0">
                <a:latin typeface="Arial" charset="0"/>
                <a:ea typeface="+mn-ea"/>
              </a:rPr>
              <a:t>右上部安全问题显示视图（结果列表）：</a:t>
            </a:r>
            <a:r>
              <a:rPr lang="en-US" altLang="zh-CN" dirty="0">
                <a:latin typeface="Arial" charset="0"/>
                <a:ea typeface="+mn-ea"/>
              </a:rPr>
              <a:t>AppScan </a:t>
            </a:r>
            <a:r>
              <a:rPr lang="zh-CN" altLang="en-US" dirty="0">
                <a:latin typeface="Arial" charset="0"/>
                <a:ea typeface="+mn-ea"/>
              </a:rPr>
              <a:t>将在此视图中列出检测到的所有安全缺陷 </a:t>
            </a:r>
          </a:p>
          <a:p>
            <a:pPr lvl="0" eaLnBrk="1" hangingPunct="1"/>
            <a:r>
              <a:rPr lang="zh-CN" altLang="en-US" dirty="0">
                <a:latin typeface="Arial" charset="0"/>
                <a:ea typeface="+mn-ea"/>
              </a:rPr>
              <a:t>右下部安全问题详细信息视图：此视图的内容与安全问题显示视图相关，用来显示某特定安全问题的详细信息，包括问题介绍、修复建议、测试数据等 </a:t>
            </a: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70</a:t>
            </a:fld>
            <a:endParaRPr kumimoji="1" lang="zh-CN" altLang="en-US"/>
          </a:p>
        </p:txBody>
      </p:sp>
    </p:spTree>
    <p:extLst>
      <p:ext uri="{BB962C8B-B14F-4D97-AF65-F5344CB8AC3E}">
        <p14:creationId xmlns:p14="http://schemas.microsoft.com/office/powerpoint/2010/main" val="831834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8</a:t>
            </a:fld>
            <a:endParaRPr kumimoji="1" lang="zh-CN" altLang="en-US"/>
          </a:p>
        </p:txBody>
      </p:sp>
    </p:spTree>
    <p:extLst>
      <p:ext uri="{BB962C8B-B14F-4D97-AF65-F5344CB8AC3E}">
        <p14:creationId xmlns:p14="http://schemas.microsoft.com/office/powerpoint/2010/main" val="12569701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71</a:t>
            </a:fld>
            <a:endParaRPr kumimoji="1" lang="zh-CN" altLang="en-US"/>
          </a:p>
        </p:txBody>
      </p:sp>
    </p:spTree>
    <p:extLst>
      <p:ext uri="{BB962C8B-B14F-4D97-AF65-F5344CB8AC3E}">
        <p14:creationId xmlns:p14="http://schemas.microsoft.com/office/powerpoint/2010/main" val="21346838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72</a:t>
            </a:fld>
            <a:endParaRPr kumimoji="1" lang="zh-CN" altLang="en-US"/>
          </a:p>
        </p:txBody>
      </p:sp>
    </p:spTree>
    <p:extLst>
      <p:ext uri="{BB962C8B-B14F-4D97-AF65-F5344CB8AC3E}">
        <p14:creationId xmlns:p14="http://schemas.microsoft.com/office/powerpoint/2010/main" val="11484013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73</a:t>
            </a:fld>
            <a:endParaRPr kumimoji="1" lang="zh-CN" altLang="en-US"/>
          </a:p>
        </p:txBody>
      </p:sp>
    </p:spTree>
    <p:extLst>
      <p:ext uri="{BB962C8B-B14F-4D97-AF65-F5344CB8AC3E}">
        <p14:creationId xmlns:p14="http://schemas.microsoft.com/office/powerpoint/2010/main" val="28215227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74</a:t>
            </a:fld>
            <a:endParaRPr kumimoji="1" lang="zh-CN" altLang="en-US"/>
          </a:p>
        </p:txBody>
      </p:sp>
    </p:spTree>
    <p:extLst>
      <p:ext uri="{BB962C8B-B14F-4D97-AF65-F5344CB8AC3E}">
        <p14:creationId xmlns:p14="http://schemas.microsoft.com/office/powerpoint/2010/main" val="2089790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75</a:t>
            </a:fld>
            <a:endParaRPr kumimoji="1" lang="zh-CN" altLang="en-US"/>
          </a:p>
        </p:txBody>
      </p:sp>
    </p:spTree>
    <p:extLst>
      <p:ext uri="{BB962C8B-B14F-4D97-AF65-F5344CB8AC3E}">
        <p14:creationId xmlns:p14="http://schemas.microsoft.com/office/powerpoint/2010/main" val="11141907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76</a:t>
            </a:fld>
            <a:endParaRPr kumimoji="1" lang="zh-CN" altLang="en-US"/>
          </a:p>
        </p:txBody>
      </p:sp>
    </p:spTree>
    <p:extLst>
      <p:ext uri="{BB962C8B-B14F-4D97-AF65-F5344CB8AC3E}">
        <p14:creationId xmlns:p14="http://schemas.microsoft.com/office/powerpoint/2010/main" val="34549132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77</a:t>
            </a:fld>
            <a:endParaRPr kumimoji="1" lang="zh-CN" altLang="en-US"/>
          </a:p>
        </p:txBody>
      </p:sp>
    </p:spTree>
    <p:extLst>
      <p:ext uri="{BB962C8B-B14F-4D97-AF65-F5344CB8AC3E}">
        <p14:creationId xmlns:p14="http://schemas.microsoft.com/office/powerpoint/2010/main" val="30101420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78</a:t>
            </a:fld>
            <a:endParaRPr kumimoji="1" lang="zh-CN" altLang="en-US"/>
          </a:p>
        </p:txBody>
      </p:sp>
    </p:spTree>
    <p:extLst>
      <p:ext uri="{BB962C8B-B14F-4D97-AF65-F5344CB8AC3E}">
        <p14:creationId xmlns:p14="http://schemas.microsoft.com/office/powerpoint/2010/main" val="32103774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79</a:t>
            </a:fld>
            <a:endParaRPr kumimoji="1" lang="zh-CN" altLang="en-US"/>
          </a:p>
        </p:txBody>
      </p:sp>
    </p:spTree>
    <p:extLst>
      <p:ext uri="{BB962C8B-B14F-4D97-AF65-F5344CB8AC3E}">
        <p14:creationId xmlns:p14="http://schemas.microsoft.com/office/powerpoint/2010/main" val="4149887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9</a:t>
            </a:fld>
            <a:endParaRPr kumimoji="1" lang="zh-CN" altLang="en-US"/>
          </a:p>
        </p:txBody>
      </p:sp>
    </p:spTree>
    <p:extLst>
      <p:ext uri="{BB962C8B-B14F-4D97-AF65-F5344CB8AC3E}">
        <p14:creationId xmlns:p14="http://schemas.microsoft.com/office/powerpoint/2010/main" val="2663558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扫描之前要使用代理</a:t>
            </a:r>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10</a:t>
            </a:fld>
            <a:endParaRPr kumimoji="1" lang="zh-CN" altLang="en-US"/>
          </a:p>
        </p:txBody>
      </p:sp>
    </p:spTree>
    <p:extLst>
      <p:ext uri="{BB962C8B-B14F-4D97-AF65-F5344CB8AC3E}">
        <p14:creationId xmlns:p14="http://schemas.microsoft.com/office/powerpoint/2010/main" val="38607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324BB-31B5-6242-A74A-359011F3BC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png"/><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png"/><Relationship Id="rId7" Type="http://schemas.openxmlformats.org/officeDocument/2006/relationships/diagramQuickStyle" Target="../diagrams/quickStyle9.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3.png"/><Relationship Id="rId9" Type="http://schemas.microsoft.com/office/2007/relationships/diagramDrawing" Target="../diagrams/drawing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png"/><Relationship Id="rId7" Type="http://schemas.openxmlformats.org/officeDocument/2006/relationships/diagramQuickStyle" Target="../diagrams/quickStyle10.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3.png"/><Relationship Id="rId9" Type="http://schemas.microsoft.com/office/2007/relationships/diagramDrawing" Target="../diagrams/drawing10.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png"/><Relationship Id="rId7" Type="http://schemas.openxmlformats.org/officeDocument/2006/relationships/diagramQuickStyle" Target="../diagrams/quickStyle1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3.png"/><Relationship Id="rId9" Type="http://schemas.microsoft.com/office/2007/relationships/diagramDrawing" Target="../diagrams/drawing11.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2.png"/><Relationship Id="rId7" Type="http://schemas.openxmlformats.org/officeDocument/2006/relationships/diagramQuickStyle" Target="../diagrams/quickStyle12.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3.png"/><Relationship Id="rId9" Type="http://schemas.microsoft.com/office/2007/relationships/diagramDrawing" Target="../diagrams/drawing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png"/><Relationship Id="rId7" Type="http://schemas.openxmlformats.org/officeDocument/2006/relationships/diagramQuickStyle" Target="../diagrams/quickStyle13.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3.png"/><Relationship Id="rId9" Type="http://schemas.microsoft.com/office/2007/relationships/diagramDrawing" Target="../diagrams/drawing13.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2.png"/><Relationship Id="rId7" Type="http://schemas.openxmlformats.org/officeDocument/2006/relationships/diagramQuickStyle" Target="../diagrams/quickStyle14.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3.png"/><Relationship Id="rId9" Type="http://schemas.microsoft.com/office/2007/relationships/diagramDrawing" Target="../diagrams/drawing1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2.png"/><Relationship Id="rId7" Type="http://schemas.openxmlformats.org/officeDocument/2006/relationships/diagramQuickStyle" Target="../diagrams/quickStyle15.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png"/><Relationship Id="rId9" Type="http://schemas.microsoft.com/office/2007/relationships/diagramDrawing" Target="../diagrams/drawing1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png"/><Relationship Id="rId7" Type="http://schemas.openxmlformats.org/officeDocument/2006/relationships/diagramQuickStyle" Target="../diagrams/quickStyle16.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png"/><Relationship Id="rId9" Type="http://schemas.microsoft.com/office/2007/relationships/diagramDrawing" Target="../diagrams/drawing1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4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2.png"/><Relationship Id="rId7" Type="http://schemas.openxmlformats.org/officeDocument/2006/relationships/image" Target="../media/image52.jp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2.png"/><Relationship Id="rId7" Type="http://schemas.openxmlformats.org/officeDocument/2006/relationships/diagramQuickStyle" Target="../diagrams/quickStyle17.xm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3.png"/><Relationship Id="rId9" Type="http://schemas.microsoft.com/office/2007/relationships/diagramDrawing" Target="../diagrams/drawing1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png"/><Relationship Id="rId9" Type="http://schemas.microsoft.com/office/2007/relationships/diagramDrawing" Target="../diagrams/drawing4.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2.png"/><Relationship Id="rId7" Type="http://schemas.openxmlformats.org/officeDocument/2006/relationships/diagramQuickStyle" Target="../diagrams/quickStyle18.xm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png"/><Relationship Id="rId9" Type="http://schemas.microsoft.com/office/2007/relationships/diagramDrawing" Target="../diagrams/drawing18.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3.png"/><Relationship Id="rId9"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57.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3.png"/><Relationship Id="rId9"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79.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3.png"/><Relationship Id="rId9"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2.png"/><Relationship Id="rId7" Type="http://schemas.openxmlformats.org/officeDocument/2006/relationships/diagramQuickStyle" Target="../diagrams/quickStyle19.xml"/><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3.png"/><Relationship Id="rId9" Type="http://schemas.microsoft.com/office/2007/relationships/diagramDrawing" Target="../diagrams/drawing19.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png"/><Relationship Id="rId9" Type="http://schemas.microsoft.com/office/2007/relationships/diagramDrawing" Target="../diagrams/drawing5.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png"/><Relationship Id="rId9" Type="http://schemas.microsoft.com/office/2007/relationships/diagramDrawing" Target="../diagrams/drawing6.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cjw\桌面\01 办公系统.jpg"/>
          <p:cNvPicPr>
            <a:picLocks noChangeAspect="1" noChangeArrowheads="1"/>
          </p:cNvPicPr>
          <p:nvPr/>
        </p:nvPicPr>
        <p:blipFill>
          <a:blip r:embed="rId2">
            <a:extLst>
              <a:ext uri="{28A0092B-C50C-407E-A947-70E740481C1C}">
                <a14:useLocalDpi xmlns:a14="http://schemas.microsoft.com/office/drawing/2010/main" val="0"/>
              </a:ext>
            </a:extLst>
          </a:blip>
          <a:srcRect l="394" t="211" r="156" b="397"/>
          <a:stretch>
            <a:fillRect/>
          </a:stretch>
        </p:blipFill>
        <p:spPr bwMode="auto">
          <a:xfrm>
            <a:off x="1364" y="-3938"/>
            <a:ext cx="9144000" cy="6858000"/>
          </a:xfrm>
          <a:prstGeom prst="rect">
            <a:avLst/>
          </a:prstGeom>
          <a:noFill/>
          <a:ln>
            <a:noFill/>
          </a:ln>
        </p:spPr>
      </p:pic>
      <p:sp>
        <p:nvSpPr>
          <p:cNvPr id="2" name="标题 1"/>
          <p:cNvSpPr>
            <a:spLocks noGrp="1"/>
          </p:cNvSpPr>
          <p:nvPr>
            <p:ph type="ctrTitle"/>
          </p:nvPr>
        </p:nvSpPr>
        <p:spPr>
          <a:xfrm>
            <a:off x="720080" y="269895"/>
            <a:ext cx="6768644" cy="1470025"/>
          </a:xfrm>
        </p:spPr>
        <p:txBody>
          <a:bodyPr>
            <a:normAutofit/>
          </a:bodyPr>
          <a:lstStyle/>
          <a:p>
            <a:pPr algn="l"/>
            <a:r>
              <a:rPr kumimoji="1" lang="en-US" altLang="zh-CN" sz="4000">
                <a:solidFill>
                  <a:schemeClr val="bg1"/>
                </a:solidFill>
                <a:latin typeface="微软雅黑"/>
                <a:ea typeface="微软雅黑"/>
                <a:cs typeface="微软雅黑"/>
              </a:rPr>
              <a:t>4.</a:t>
            </a:r>
            <a:r>
              <a:rPr kumimoji="1" lang="zh-CN" altLang="en-US" sz="4000">
                <a:solidFill>
                  <a:schemeClr val="bg1"/>
                </a:solidFill>
                <a:latin typeface="微软雅黑"/>
                <a:ea typeface="微软雅黑"/>
                <a:cs typeface="微软雅黑"/>
              </a:rPr>
              <a:t>漏洞扫描</a:t>
            </a:r>
            <a:endParaRPr kumimoji="1" lang="zh-CN" altLang="en-US" sz="4000" dirty="0">
              <a:solidFill>
                <a:schemeClr val="bg1"/>
              </a:solidFill>
              <a:latin typeface="微软雅黑"/>
              <a:ea typeface="微软雅黑"/>
              <a:cs typeface="微软雅黑"/>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预备代理</a:t>
            </a:r>
          </a:p>
        </p:txBody>
      </p:sp>
      <p:pic>
        <p:nvPicPr>
          <p:cNvPr id="7" name="图片 6"/>
          <p:cNvPicPr>
            <a:picLocks noChangeAspect="1"/>
          </p:cNvPicPr>
          <p:nvPr/>
        </p:nvPicPr>
        <p:blipFill>
          <a:blip r:embed="rId5"/>
          <a:stretch>
            <a:fillRect/>
          </a:stretch>
        </p:blipFill>
        <p:spPr>
          <a:xfrm>
            <a:off x="967784" y="2969684"/>
            <a:ext cx="5675494" cy="3240417"/>
          </a:xfrm>
          <a:prstGeom prst="rect">
            <a:avLst/>
          </a:prstGeom>
        </p:spPr>
      </p:pic>
      <p:sp>
        <p:nvSpPr>
          <p:cNvPr id="8" name="文本框 7"/>
          <p:cNvSpPr txBox="1"/>
          <p:nvPr/>
        </p:nvSpPr>
        <p:spPr>
          <a:xfrm>
            <a:off x="468313" y="1154831"/>
            <a:ext cx="7256304" cy="156966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主动信息收集</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直接与目标系统交互通信</a:t>
            </a:r>
          </a:p>
          <a:p>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法避免留下访问的痕迹</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所以要做好被封杀的准备</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350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代理服务器</a:t>
            </a:r>
          </a:p>
        </p:txBody>
      </p:sp>
      <p:sp>
        <p:nvSpPr>
          <p:cNvPr id="10" name="矩形 9"/>
          <p:cNvSpPr/>
          <p:nvPr/>
        </p:nvSpPr>
        <p:spPr>
          <a:xfrm>
            <a:off x="744880" y="985525"/>
            <a:ext cx="7724457" cy="1477328"/>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pPr>
            <a:r>
              <a:rPr kumimoji="1" lang="zh-CN" altLang="en-US" sz="2800" dirty="0">
                <a:latin typeface="微软雅黑"/>
                <a:ea typeface="微软雅黑"/>
                <a:cs typeface="微软雅黑"/>
              </a:rPr>
              <a:t>代理服务器：</a:t>
            </a:r>
            <a:endParaRPr kumimoji="1" lang="en-US" altLang="zh-CN" sz="2800" dirty="0">
              <a:latin typeface="微软雅黑"/>
              <a:ea typeface="微软雅黑"/>
              <a:cs typeface="微软雅黑"/>
            </a:endParaRPr>
          </a:p>
          <a:p>
            <a:r>
              <a:rPr lang="zh-CN" altLang="en-US" sz="2400" dirty="0">
                <a:latin typeface="微软雅黑" pitchFamily="34" charset="-122"/>
                <a:ea typeface="微软雅黑" pitchFamily="34" charset="-122"/>
              </a:rPr>
              <a:t>英文全称是（</a:t>
            </a:r>
            <a:r>
              <a:rPr lang="en-US" altLang="zh-CN" sz="2400" dirty="0">
                <a:latin typeface="微软雅黑" pitchFamily="34" charset="-122"/>
                <a:ea typeface="微软雅黑" pitchFamily="34" charset="-122"/>
              </a:rPr>
              <a:t>Proxy Server</a:t>
            </a:r>
            <a:r>
              <a:rPr lang="zh-CN" altLang="en-US" sz="2400" dirty="0">
                <a:latin typeface="微软雅黑" pitchFamily="34" charset="-122"/>
                <a:ea typeface="微软雅黑" pitchFamily="34" charset="-122"/>
              </a:rPr>
              <a:t>），其功能就是代理网络用户去取得网络信息。</a:t>
            </a:r>
          </a:p>
        </p:txBody>
      </p:sp>
      <p:pic>
        <p:nvPicPr>
          <p:cNvPr id="2056" name="Picture 8" descr="http://server.zzidc.com/uploads/allimg/140408/1-14040Q605292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80" y="2573657"/>
            <a:ext cx="7378040"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371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代理服务器的功能</a:t>
            </a:r>
          </a:p>
        </p:txBody>
      </p:sp>
      <p:graphicFrame>
        <p:nvGraphicFramePr>
          <p:cNvPr id="2" name="图示 1"/>
          <p:cNvGraphicFramePr/>
          <p:nvPr>
            <p:extLst>
              <p:ext uri="{D42A27DB-BD31-4B8C-83A1-F6EECF244321}">
                <p14:modId xmlns:p14="http://schemas.microsoft.com/office/powerpoint/2010/main" val="2743500248"/>
              </p:ext>
            </p:extLst>
          </p:nvPr>
        </p:nvGraphicFramePr>
        <p:xfrm>
          <a:off x="468313" y="1066800"/>
          <a:ext cx="8207375" cy="51663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80609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几种常见的代理</a:t>
            </a:r>
          </a:p>
        </p:txBody>
      </p:sp>
      <p:pic>
        <p:nvPicPr>
          <p:cNvPr id="7" name="Picture 2" descr="C:\Users\hd02\Desktop\bld036040.jpg"/>
          <p:cNvPicPr>
            <a:picLocks noChangeAspect="1" noChangeArrowheads="1"/>
          </p:cNvPicPr>
          <p:nvPr/>
        </p:nvPicPr>
        <p:blipFill>
          <a:blip r:embed="rId5">
            <a:grayscl/>
            <a:extLst>
              <a:ext uri="{28A0092B-C50C-407E-A947-70E740481C1C}">
                <a14:useLocalDpi xmlns:a14="http://schemas.microsoft.com/office/drawing/2010/main" val="0"/>
              </a:ext>
            </a:extLst>
          </a:blip>
          <a:srcRect t="41519"/>
          <a:stretch>
            <a:fillRect/>
          </a:stretch>
        </p:blipFill>
        <p:spPr bwMode="auto">
          <a:xfrm>
            <a:off x="184308" y="1080080"/>
            <a:ext cx="2770188"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hd02\Desktop\bld091385.jpg"/>
          <p:cNvPicPr>
            <a:picLocks noChangeAspect="1" noChangeArrowheads="1"/>
          </p:cNvPicPr>
          <p:nvPr/>
        </p:nvPicPr>
        <p:blipFill>
          <a:blip r:embed="rId6">
            <a:grayscl/>
            <a:extLst>
              <a:ext uri="{28A0092B-C50C-407E-A947-70E740481C1C}">
                <a14:useLocalDpi xmlns:a14="http://schemas.microsoft.com/office/drawing/2010/main" val="0"/>
              </a:ext>
            </a:extLst>
          </a:blip>
          <a:srcRect t="11842" b="28113"/>
          <a:stretch>
            <a:fillRect/>
          </a:stretch>
        </p:blipFill>
        <p:spPr bwMode="auto">
          <a:xfrm>
            <a:off x="3184422" y="1081345"/>
            <a:ext cx="26971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hd02\Desktop\top-820677.jpg"/>
          <p:cNvPicPr>
            <a:picLocks noChangeAspect="1" noChangeArrowheads="1"/>
          </p:cNvPicPr>
          <p:nvPr/>
        </p:nvPicPr>
        <p:blipFill>
          <a:blip r:embed="rId7">
            <a:extLst>
              <a:ext uri="{28A0092B-C50C-407E-A947-70E740481C1C}">
                <a14:useLocalDpi xmlns:a14="http://schemas.microsoft.com/office/drawing/2010/main" val="0"/>
              </a:ext>
            </a:extLst>
          </a:blip>
          <a:srcRect t="21127" b="14008"/>
          <a:stretch>
            <a:fillRect/>
          </a:stretch>
        </p:blipFill>
        <p:spPr bwMode="auto">
          <a:xfrm>
            <a:off x="6111510" y="1044319"/>
            <a:ext cx="2498725"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p:nvCxnSpPr>
        <p:spPr>
          <a:xfrm>
            <a:off x="3062502" y="1140784"/>
            <a:ext cx="0" cy="3852862"/>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002338" y="1096585"/>
            <a:ext cx="0" cy="4890134"/>
          </a:xfrm>
          <a:prstGeom prst="line">
            <a:avLst/>
          </a:prstGeom>
          <a:ln/>
        </p:spPr>
        <p:style>
          <a:lnRef idx="1">
            <a:schemeClr val="accent1"/>
          </a:lnRef>
          <a:fillRef idx="0">
            <a:schemeClr val="accent1"/>
          </a:fillRef>
          <a:effectRef idx="0">
            <a:schemeClr val="accent1"/>
          </a:effectRef>
          <a:fontRef idx="minor">
            <a:schemeClr val="tx1"/>
          </a:fontRef>
        </p:style>
      </p:cxnSp>
      <p:sp>
        <p:nvSpPr>
          <p:cNvPr id="13" name="Text Box 10"/>
          <p:cNvSpPr txBox="1">
            <a:spLocks noChangeArrowheads="1"/>
          </p:cNvSpPr>
          <p:nvPr/>
        </p:nvSpPr>
        <p:spPr bwMode="auto">
          <a:xfrm>
            <a:off x="47811" y="2331610"/>
            <a:ext cx="2960688"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charset="0"/>
                <a:ea typeface="宋体" pitchFamily="2" charset="-122"/>
              </a:defRPr>
            </a:lvl1pPr>
            <a:lvl2pPr marL="800100" indent="-342900">
              <a:defRPr>
                <a:solidFill>
                  <a:schemeClr val="tx1"/>
                </a:solidFill>
                <a:latin typeface="Arial" charset="0"/>
                <a:ea typeface="宋体" pitchFamily="2" charset="-122"/>
              </a:defRPr>
            </a:lvl2pPr>
            <a:lvl3pPr marL="1257300" indent="-342900">
              <a:defRPr>
                <a:solidFill>
                  <a:schemeClr val="tx1"/>
                </a:solidFill>
                <a:latin typeface="Arial" charset="0"/>
                <a:ea typeface="宋体" pitchFamily="2" charset="-122"/>
              </a:defRPr>
            </a:lvl3pPr>
            <a:lvl4pPr marL="1714500" indent="-342900">
              <a:defRPr>
                <a:solidFill>
                  <a:schemeClr val="tx1"/>
                </a:solidFill>
                <a:latin typeface="Arial" charset="0"/>
                <a:ea typeface="宋体" pitchFamily="2" charset="-122"/>
              </a:defRPr>
            </a:lvl4pPr>
            <a:lvl5pPr marL="2171700" indent="-342900">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marL="0" indent="0">
              <a:lnSpc>
                <a:spcPct val="150000"/>
              </a:lnSpc>
              <a:spcBef>
                <a:spcPct val="20000"/>
              </a:spcBef>
              <a:spcAft>
                <a:spcPts val="0"/>
              </a:spcAft>
              <a:defRPr/>
            </a:pPr>
            <a:r>
              <a:rPr kumimoji="1" lang="en-US" altLang="zh-CN" sz="2000" dirty="0">
                <a:solidFill>
                  <a:schemeClr val="tx2">
                    <a:lumMod val="60000"/>
                    <a:lumOff val="40000"/>
                  </a:schemeClr>
                </a:solidFill>
                <a:latin typeface="微软雅黑"/>
                <a:ea typeface="微软雅黑"/>
                <a:cs typeface="微软雅黑"/>
              </a:rPr>
              <a:t>HTTP</a:t>
            </a:r>
            <a:r>
              <a:rPr kumimoji="1" lang="zh-CN" altLang="en-US" sz="2000" dirty="0">
                <a:solidFill>
                  <a:schemeClr val="tx2">
                    <a:lumMod val="60000"/>
                    <a:lumOff val="40000"/>
                  </a:schemeClr>
                </a:solidFill>
                <a:latin typeface="微软雅黑"/>
                <a:ea typeface="微软雅黑"/>
                <a:cs typeface="微软雅黑"/>
              </a:rPr>
              <a:t>代理</a:t>
            </a:r>
          </a:p>
          <a:p>
            <a:pPr marL="0" indent="0">
              <a:lnSpc>
                <a:spcPct val="150000"/>
              </a:lnSpc>
              <a:spcBef>
                <a:spcPts val="0"/>
              </a:spcBef>
            </a:pPr>
            <a:r>
              <a:rPr lang="en-US" altLang="zh-CN" sz="1600" dirty="0">
                <a:latin typeface="微软雅黑" pitchFamily="34" charset="-122"/>
                <a:ea typeface="微软雅黑" pitchFamily="34" charset="-122"/>
              </a:rPr>
              <a:t>www</a:t>
            </a:r>
            <a:r>
              <a:rPr lang="zh-CN" altLang="en-US" sz="1600" dirty="0">
                <a:latin typeface="微软雅黑" pitchFamily="34" charset="-122"/>
                <a:ea typeface="微软雅黑" pitchFamily="34" charset="-122"/>
              </a:rPr>
              <a:t>对于每一个上网的人都再熟悉不过了，</a:t>
            </a:r>
            <a:r>
              <a:rPr lang="en-US" altLang="zh-CN" sz="1600" dirty="0">
                <a:latin typeface="微软雅黑" pitchFamily="34" charset="-122"/>
                <a:ea typeface="微软雅黑" pitchFamily="34" charset="-122"/>
              </a:rPr>
              <a:t>www</a:t>
            </a:r>
            <a:r>
              <a:rPr lang="zh-CN" altLang="en-US" sz="1600" dirty="0">
                <a:latin typeface="微软雅黑" pitchFamily="34" charset="-122"/>
                <a:ea typeface="微软雅黑" pitchFamily="34" charset="-122"/>
              </a:rPr>
              <a:t>连接请求就是采用的</a:t>
            </a:r>
            <a:r>
              <a:rPr lang="en-US" altLang="zh-CN" sz="1600" dirty="0">
                <a:latin typeface="微软雅黑" pitchFamily="34" charset="-122"/>
                <a:ea typeface="微软雅黑" pitchFamily="34" charset="-122"/>
              </a:rPr>
              <a:t>http</a:t>
            </a:r>
            <a:r>
              <a:rPr lang="zh-CN" altLang="en-US" sz="1600" dirty="0">
                <a:latin typeface="微软雅黑" pitchFamily="34" charset="-122"/>
                <a:ea typeface="微软雅黑" pitchFamily="34" charset="-122"/>
              </a:rPr>
              <a:t>协议，所以我们在浏览网页，下载数据（也可采用</a:t>
            </a:r>
            <a:r>
              <a:rPr lang="en-US" altLang="zh-CN" sz="1600" dirty="0">
                <a:latin typeface="微软雅黑" pitchFamily="34" charset="-122"/>
                <a:ea typeface="微软雅黑" pitchFamily="34" charset="-122"/>
              </a:rPr>
              <a:t>ftp</a:t>
            </a:r>
            <a:r>
              <a:rPr lang="zh-CN" altLang="en-US" sz="1600" dirty="0">
                <a:latin typeface="微软雅黑" pitchFamily="34" charset="-122"/>
                <a:ea typeface="微软雅黑" pitchFamily="34" charset="-122"/>
              </a:rPr>
              <a:t>协议）时就是用</a:t>
            </a:r>
            <a:r>
              <a:rPr lang="en-US" altLang="zh-CN" sz="1600" dirty="0">
                <a:latin typeface="微软雅黑" pitchFamily="34" charset="-122"/>
                <a:ea typeface="微软雅黑" pitchFamily="34" charset="-122"/>
              </a:rPr>
              <a:t>http</a:t>
            </a:r>
            <a:r>
              <a:rPr lang="zh-CN" altLang="en-US" sz="1600" dirty="0">
                <a:latin typeface="微软雅黑" pitchFamily="34" charset="-122"/>
                <a:ea typeface="微软雅黑" pitchFamily="34" charset="-122"/>
              </a:rPr>
              <a:t>代理。它通常绑定在代理服务器的</a:t>
            </a:r>
            <a:r>
              <a:rPr lang="en-US" altLang="zh-CN" sz="1600" dirty="0">
                <a:latin typeface="微软雅黑" pitchFamily="34" charset="-122"/>
                <a:ea typeface="微软雅黑" pitchFamily="34" charset="-122"/>
              </a:rPr>
              <a:t>80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3128</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8080</a:t>
            </a:r>
            <a:r>
              <a:rPr lang="zh-CN" altLang="en-US" sz="1600" dirty="0">
                <a:latin typeface="微软雅黑" pitchFamily="34" charset="-122"/>
                <a:ea typeface="微软雅黑" pitchFamily="34" charset="-122"/>
              </a:rPr>
              <a:t>等端口上。</a:t>
            </a:r>
            <a:endParaRPr lang="en-US" altLang="zh-CN" sz="1600" dirty="0">
              <a:latin typeface="微软雅黑" pitchFamily="34" charset="-122"/>
              <a:ea typeface="微软雅黑" pitchFamily="34" charset="-122"/>
            </a:endParaRPr>
          </a:p>
        </p:txBody>
      </p:sp>
      <p:sp>
        <p:nvSpPr>
          <p:cNvPr id="14" name="Text Box 10"/>
          <p:cNvSpPr txBox="1">
            <a:spLocks noChangeArrowheads="1"/>
          </p:cNvSpPr>
          <p:nvPr/>
        </p:nvSpPr>
        <p:spPr bwMode="auto">
          <a:xfrm>
            <a:off x="3079069" y="2331610"/>
            <a:ext cx="2960688"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charset="0"/>
                <a:ea typeface="宋体" pitchFamily="2" charset="-122"/>
              </a:defRPr>
            </a:lvl1pPr>
            <a:lvl2pPr marL="800100" indent="-342900">
              <a:defRPr>
                <a:solidFill>
                  <a:schemeClr val="tx1"/>
                </a:solidFill>
                <a:latin typeface="Arial" charset="0"/>
                <a:ea typeface="宋体" pitchFamily="2" charset="-122"/>
              </a:defRPr>
            </a:lvl2pPr>
            <a:lvl3pPr marL="1257300" indent="-342900">
              <a:defRPr>
                <a:solidFill>
                  <a:schemeClr val="tx1"/>
                </a:solidFill>
                <a:latin typeface="Arial" charset="0"/>
                <a:ea typeface="宋体" pitchFamily="2" charset="-122"/>
              </a:defRPr>
            </a:lvl3pPr>
            <a:lvl4pPr marL="1714500" indent="-342900">
              <a:defRPr>
                <a:solidFill>
                  <a:schemeClr val="tx1"/>
                </a:solidFill>
                <a:latin typeface="Arial" charset="0"/>
                <a:ea typeface="宋体" pitchFamily="2" charset="-122"/>
              </a:defRPr>
            </a:lvl4pPr>
            <a:lvl5pPr marL="2171700" indent="-342900">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marL="0" indent="0">
              <a:lnSpc>
                <a:spcPct val="150000"/>
              </a:lnSpc>
              <a:spcBef>
                <a:spcPct val="20000"/>
              </a:spcBef>
              <a:defRPr/>
            </a:pPr>
            <a:r>
              <a:rPr kumimoji="1" lang="en-US" altLang="zh-CN" sz="2000" dirty="0">
                <a:solidFill>
                  <a:schemeClr val="tx2">
                    <a:lumMod val="60000"/>
                    <a:lumOff val="40000"/>
                  </a:schemeClr>
                </a:solidFill>
                <a:latin typeface="微软雅黑"/>
                <a:ea typeface="微软雅黑"/>
                <a:cs typeface="微软雅黑"/>
              </a:rPr>
              <a:t>socks</a:t>
            </a:r>
            <a:r>
              <a:rPr kumimoji="1" lang="zh-CN" altLang="en-US" sz="2000" dirty="0">
                <a:solidFill>
                  <a:schemeClr val="tx2">
                    <a:lumMod val="60000"/>
                    <a:lumOff val="40000"/>
                  </a:schemeClr>
                </a:solidFill>
                <a:latin typeface="微软雅黑"/>
                <a:ea typeface="微软雅黑"/>
                <a:cs typeface="微软雅黑"/>
              </a:rPr>
              <a:t>代理</a:t>
            </a:r>
            <a:endParaRPr kumimoji="1" lang="en-US" altLang="zh-CN" sz="2000" dirty="0">
              <a:solidFill>
                <a:schemeClr val="tx2">
                  <a:lumMod val="60000"/>
                  <a:lumOff val="40000"/>
                </a:schemeClr>
              </a:solidFill>
              <a:latin typeface="微软雅黑"/>
              <a:ea typeface="微软雅黑"/>
              <a:cs typeface="微软雅黑"/>
            </a:endParaRPr>
          </a:p>
          <a:p>
            <a:pPr marL="0" indent="0">
              <a:lnSpc>
                <a:spcPct val="150000"/>
              </a:lnSpc>
              <a:spcBef>
                <a:spcPts val="0"/>
              </a:spcBef>
            </a:pPr>
            <a:r>
              <a:rPr lang="zh-CN" altLang="en-US" sz="1600" dirty="0">
                <a:latin typeface="微软雅黑" pitchFamily="34" charset="-122"/>
                <a:ea typeface="微软雅黑" pitchFamily="34" charset="-122"/>
              </a:rPr>
              <a:t>采用</a:t>
            </a:r>
            <a:r>
              <a:rPr lang="en-US" altLang="zh-CN" sz="1600" dirty="0">
                <a:latin typeface="微软雅黑" pitchFamily="34" charset="-122"/>
                <a:ea typeface="微软雅黑" pitchFamily="34" charset="-122"/>
              </a:rPr>
              <a:t>socks</a:t>
            </a:r>
            <a:r>
              <a:rPr lang="zh-CN" altLang="en-US" sz="1600" dirty="0">
                <a:latin typeface="微软雅黑" pitchFamily="34" charset="-122"/>
                <a:ea typeface="微软雅黑" pitchFamily="34" charset="-122"/>
              </a:rPr>
              <a:t>协议的代理服务器就是</a:t>
            </a:r>
            <a:r>
              <a:rPr lang="en-US" altLang="zh-CN" sz="1600" dirty="0">
                <a:latin typeface="微软雅黑" pitchFamily="34" charset="-122"/>
                <a:ea typeface="微软雅黑" pitchFamily="34" charset="-122"/>
              </a:rPr>
              <a:t>socks</a:t>
            </a:r>
            <a:r>
              <a:rPr lang="zh-CN" altLang="en-US" sz="1600" dirty="0">
                <a:latin typeface="微软雅黑" pitchFamily="34" charset="-122"/>
                <a:ea typeface="微软雅黑" pitchFamily="34" charset="-122"/>
              </a:rPr>
              <a:t>服务器，是一种通用的代理服务器</a:t>
            </a:r>
            <a:endParaRPr lang="en-US" altLang="zh-CN" sz="1600" dirty="0">
              <a:latin typeface="微软雅黑" pitchFamily="34" charset="-122"/>
              <a:ea typeface="微软雅黑" pitchFamily="34" charset="-122"/>
            </a:endParaRPr>
          </a:p>
          <a:p>
            <a:pPr marL="0" indent="0">
              <a:lnSpc>
                <a:spcPct val="150000"/>
              </a:lnSpc>
              <a:spcBef>
                <a:spcPts val="0"/>
              </a:spcBef>
            </a:pPr>
            <a:r>
              <a:rPr lang="zh-CN" altLang="en-US" sz="1600" dirty="0">
                <a:latin typeface="微软雅黑" pitchFamily="34" charset="-122"/>
                <a:ea typeface="微软雅黑" pitchFamily="34" charset="-122"/>
              </a:rPr>
              <a:t>使用</a:t>
            </a:r>
            <a:r>
              <a:rPr lang="en-US" altLang="zh-CN" sz="1600" dirty="0">
                <a:latin typeface="微软雅黑" pitchFamily="34" charset="-122"/>
                <a:ea typeface="微软雅黑" pitchFamily="34" charset="-122"/>
              </a:rPr>
              <a:t>SOCKS</a:t>
            </a:r>
            <a:r>
              <a:rPr lang="zh-CN" altLang="en-US" sz="1600" dirty="0">
                <a:latin typeface="微软雅黑" pitchFamily="34" charset="-122"/>
                <a:ea typeface="微软雅黑" pitchFamily="34" charset="-122"/>
              </a:rPr>
              <a:t>需要了解：</a:t>
            </a:r>
            <a:endParaRPr lang="en-US" altLang="zh-CN" sz="1600" dirty="0">
              <a:latin typeface="微软雅黑" pitchFamily="34" charset="-122"/>
              <a:ea typeface="微软雅黑" pitchFamily="34" charset="-122"/>
            </a:endParaRPr>
          </a:p>
          <a:p>
            <a:r>
              <a:rPr lang="zh-CN" altLang="en-US" sz="1600" dirty="0">
                <a:latin typeface="微软雅黑" pitchFamily="34" charset="-122"/>
                <a:ea typeface="微软雅黑" pitchFamily="34" charset="-122"/>
              </a:rPr>
              <a:t>① </a:t>
            </a:r>
            <a:r>
              <a:rPr lang="en-US" altLang="zh-CN" sz="1600" dirty="0">
                <a:latin typeface="微软雅黑" pitchFamily="34" charset="-122"/>
                <a:ea typeface="微软雅黑" pitchFamily="34" charset="-122"/>
              </a:rPr>
              <a:t>SOCKS</a:t>
            </a:r>
            <a:r>
              <a:rPr lang="zh-CN" altLang="en-US" sz="1600" dirty="0">
                <a:latin typeface="微软雅黑" pitchFamily="34" charset="-122"/>
                <a:ea typeface="微软雅黑" pitchFamily="34" charset="-122"/>
              </a:rPr>
              <a:t>服务器的</a:t>
            </a:r>
            <a:r>
              <a:rPr lang="en-US" altLang="zh-CN" sz="1600" dirty="0">
                <a:latin typeface="微软雅黑" pitchFamily="34" charset="-122"/>
                <a:ea typeface="微软雅黑" pitchFamily="34" charset="-122"/>
              </a:rPr>
              <a:t>IP</a:t>
            </a:r>
            <a:r>
              <a:rPr lang="zh-CN" altLang="en-US" sz="1600" dirty="0">
                <a:latin typeface="微软雅黑" pitchFamily="34" charset="-122"/>
                <a:ea typeface="微软雅黑" pitchFamily="34" charset="-122"/>
              </a:rPr>
              <a:t>地址</a:t>
            </a:r>
          </a:p>
          <a:p>
            <a:r>
              <a:rPr lang="zh-CN" altLang="en-US" sz="1600" dirty="0">
                <a:latin typeface="微软雅黑" pitchFamily="34" charset="-122"/>
                <a:ea typeface="微软雅黑" pitchFamily="34" charset="-122"/>
              </a:rPr>
              <a:t>② </a:t>
            </a:r>
            <a:r>
              <a:rPr lang="en-US" altLang="zh-CN" sz="1600" dirty="0">
                <a:latin typeface="微软雅黑" pitchFamily="34" charset="-122"/>
                <a:ea typeface="微软雅黑" pitchFamily="34" charset="-122"/>
              </a:rPr>
              <a:t>SOCKS</a:t>
            </a:r>
            <a:r>
              <a:rPr lang="zh-CN" altLang="en-US" sz="1600" dirty="0">
                <a:latin typeface="微软雅黑" pitchFamily="34" charset="-122"/>
                <a:ea typeface="微软雅黑" pitchFamily="34" charset="-122"/>
              </a:rPr>
              <a:t>服务所在的端口</a:t>
            </a:r>
          </a:p>
          <a:p>
            <a:r>
              <a:rPr lang="zh-CN" altLang="en-US" sz="1600" dirty="0">
                <a:latin typeface="微软雅黑" pitchFamily="34" charset="-122"/>
                <a:ea typeface="微软雅黑" pitchFamily="34" charset="-122"/>
              </a:rPr>
              <a:t>③ 这个</a:t>
            </a:r>
            <a:r>
              <a:rPr lang="en-US" altLang="zh-CN" sz="1600" dirty="0">
                <a:latin typeface="微软雅黑" pitchFamily="34" charset="-122"/>
                <a:ea typeface="微软雅黑" pitchFamily="34" charset="-122"/>
              </a:rPr>
              <a:t>SOCKS</a:t>
            </a:r>
            <a:r>
              <a:rPr lang="zh-CN" altLang="en-US" sz="1600" dirty="0">
                <a:latin typeface="微软雅黑" pitchFamily="34" charset="-122"/>
                <a:ea typeface="微软雅黑" pitchFamily="34" charset="-122"/>
              </a:rPr>
              <a:t>服务是否需要用户认证？如果需要，您要向您的网络管理员申请一个用户和口令</a:t>
            </a:r>
            <a:endParaRPr lang="en-US" altLang="zh-CN" sz="1600" dirty="0">
              <a:latin typeface="微软雅黑" pitchFamily="34" charset="-122"/>
              <a:ea typeface="微软雅黑" pitchFamily="34" charset="-122"/>
            </a:endParaRPr>
          </a:p>
          <a:p>
            <a:r>
              <a:rPr lang="zh-CN" altLang="en-US" sz="1600" dirty="0">
                <a:latin typeface="微软雅黑" pitchFamily="34" charset="-122"/>
                <a:ea typeface="微软雅黑" pitchFamily="34" charset="-122"/>
              </a:rPr>
              <a:t>典型应用：各种网游加速器</a:t>
            </a:r>
          </a:p>
        </p:txBody>
      </p:sp>
      <p:sp>
        <p:nvSpPr>
          <p:cNvPr id="15" name="Text Box 10"/>
          <p:cNvSpPr txBox="1">
            <a:spLocks noChangeArrowheads="1"/>
          </p:cNvSpPr>
          <p:nvPr/>
        </p:nvSpPr>
        <p:spPr bwMode="auto">
          <a:xfrm>
            <a:off x="6039757" y="2214155"/>
            <a:ext cx="3104243" cy="429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charset="0"/>
                <a:ea typeface="宋体" pitchFamily="2" charset="-122"/>
              </a:defRPr>
            </a:lvl1pPr>
            <a:lvl2pPr marL="800100" indent="-342900">
              <a:defRPr>
                <a:solidFill>
                  <a:schemeClr val="tx1"/>
                </a:solidFill>
                <a:latin typeface="Arial" charset="0"/>
                <a:ea typeface="宋体" pitchFamily="2" charset="-122"/>
              </a:defRPr>
            </a:lvl2pPr>
            <a:lvl3pPr marL="1257300" indent="-342900">
              <a:defRPr>
                <a:solidFill>
                  <a:schemeClr val="tx1"/>
                </a:solidFill>
                <a:latin typeface="Arial" charset="0"/>
                <a:ea typeface="宋体" pitchFamily="2" charset="-122"/>
              </a:defRPr>
            </a:lvl3pPr>
            <a:lvl4pPr marL="1714500" indent="-342900">
              <a:defRPr>
                <a:solidFill>
                  <a:schemeClr val="tx1"/>
                </a:solidFill>
                <a:latin typeface="Arial" charset="0"/>
                <a:ea typeface="宋体" pitchFamily="2" charset="-122"/>
              </a:defRPr>
            </a:lvl4pPr>
            <a:lvl5pPr marL="2171700" indent="-342900">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marL="0" indent="0">
              <a:lnSpc>
                <a:spcPct val="150000"/>
              </a:lnSpc>
              <a:spcBef>
                <a:spcPct val="20000"/>
              </a:spcBef>
              <a:spcAft>
                <a:spcPts val="0"/>
              </a:spcAft>
              <a:defRPr/>
            </a:pPr>
            <a:r>
              <a:rPr kumimoji="1" lang="en-US" altLang="zh-CN" sz="2000" dirty="0">
                <a:solidFill>
                  <a:schemeClr val="tx2">
                    <a:lumMod val="60000"/>
                    <a:lumOff val="40000"/>
                  </a:schemeClr>
                </a:solidFill>
                <a:latin typeface="微软雅黑"/>
                <a:ea typeface="微软雅黑"/>
                <a:cs typeface="微软雅黑"/>
              </a:rPr>
              <a:t>VPN</a:t>
            </a:r>
            <a:r>
              <a:rPr kumimoji="1" lang="zh-CN" altLang="en-US" sz="2000" dirty="0">
                <a:solidFill>
                  <a:schemeClr val="tx2">
                    <a:lumMod val="60000"/>
                    <a:lumOff val="40000"/>
                  </a:schemeClr>
                </a:solidFill>
                <a:latin typeface="微软雅黑"/>
                <a:ea typeface="微软雅黑"/>
                <a:cs typeface="微软雅黑"/>
              </a:rPr>
              <a:t>代理</a:t>
            </a:r>
            <a:endParaRPr kumimoji="1" lang="en-US" altLang="zh-CN" sz="2000" dirty="0">
              <a:solidFill>
                <a:schemeClr val="tx2">
                  <a:lumMod val="60000"/>
                  <a:lumOff val="40000"/>
                </a:schemeClr>
              </a:solidFill>
              <a:latin typeface="微软雅黑"/>
              <a:ea typeface="微软雅黑"/>
              <a:cs typeface="微软雅黑"/>
            </a:endParaRPr>
          </a:p>
          <a:p>
            <a:pPr marL="0" indent="0">
              <a:lnSpc>
                <a:spcPct val="150000"/>
              </a:lnSpc>
              <a:spcBef>
                <a:spcPct val="20000"/>
              </a:spcBef>
              <a:spcAft>
                <a:spcPts val="0"/>
              </a:spcAft>
              <a:defRPr/>
            </a:pPr>
            <a:r>
              <a:rPr lang="zh-CN" altLang="en-US" sz="1600" dirty="0">
                <a:latin typeface="微软雅黑" pitchFamily="34" charset="-122"/>
                <a:ea typeface="微软雅黑" pitchFamily="34" charset="-122"/>
              </a:rPr>
              <a:t>共用网络上建立专用网络的技术。整个</a:t>
            </a:r>
            <a:r>
              <a:rPr lang="en-US" altLang="zh-CN" sz="1600" dirty="0">
                <a:latin typeface="微软雅黑" pitchFamily="34" charset="-122"/>
                <a:ea typeface="微软雅黑" pitchFamily="34" charset="-122"/>
              </a:rPr>
              <a:t>VPN</a:t>
            </a:r>
            <a:r>
              <a:rPr lang="zh-CN" altLang="en-US" sz="1600" dirty="0">
                <a:latin typeface="微软雅黑" pitchFamily="34" charset="-122"/>
                <a:ea typeface="微软雅黑" pitchFamily="34" charset="-122"/>
              </a:rPr>
              <a:t>网络的任意两个结点架构在公用网络服务商</a:t>
            </a:r>
            <a:r>
              <a:rPr lang="en-US" altLang="zh-CN" sz="1600" dirty="0">
                <a:latin typeface="微软雅黑" pitchFamily="34" charset="-122"/>
                <a:ea typeface="微软雅黑" pitchFamily="34" charset="-122"/>
              </a:rPr>
              <a:t>ISP</a:t>
            </a:r>
            <a:r>
              <a:rPr lang="zh-CN" altLang="en-US" sz="1600" dirty="0">
                <a:latin typeface="微软雅黑" pitchFamily="34" charset="-122"/>
                <a:ea typeface="微软雅黑" pitchFamily="34" charset="-122"/>
              </a:rPr>
              <a:t>所提供的网络平台之上的逻辑网络。用户的数据是通过公共网络中建立的逻辑隧道即点到点的虚拟专线进行传输的。通过相应的加密和认证技术来保证用户内部网络数据在公网上安全传输，从而真正实现网络数据的专有性。</a:t>
            </a:r>
          </a:p>
        </p:txBody>
      </p:sp>
    </p:spTree>
    <p:extLst>
      <p:ext uri="{BB962C8B-B14F-4D97-AF65-F5344CB8AC3E}">
        <p14:creationId xmlns:p14="http://schemas.microsoft.com/office/powerpoint/2010/main" val="836128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攻击者通过使用代理服务器可以？</a:t>
            </a:r>
          </a:p>
        </p:txBody>
      </p:sp>
      <p:graphicFrame>
        <p:nvGraphicFramePr>
          <p:cNvPr id="6" name="图示 5"/>
          <p:cNvGraphicFramePr/>
          <p:nvPr>
            <p:extLst>
              <p:ext uri="{D42A27DB-BD31-4B8C-83A1-F6EECF244321}">
                <p14:modId xmlns:p14="http://schemas.microsoft.com/office/powerpoint/2010/main" val="4289019628"/>
              </p:ext>
            </p:extLst>
          </p:nvPr>
        </p:nvGraphicFramePr>
        <p:xfrm>
          <a:off x="385763" y="1091090"/>
          <a:ext cx="8560117" cy="54295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60435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headEnd/>
            <a:tailEnd/>
          </a:ln>
          <a:extLst>
            <a:ext uri="{909E8E84-426E-40DD-AFC4-6F175D3DCCD1}">
              <a14:hiddenFill xmlns:a14="http://schemas.microsoft.com/office/drawing/2010/main">
                <a:noFill/>
              </a14:hiddenFill>
            </a:ext>
          </a:extLst>
        </p:spPr>
        <p:txBody>
          <a:bodyPr/>
          <a:lstStyle/>
          <a:p>
            <a:pPr eaLnBrk="0" hangingPunct="0"/>
            <a:endParaRPr lang="zh-CN" altLang="en-US">
              <a:latin typeface="Arial" charset="0"/>
              <a:ea typeface="宋体" charset="0"/>
              <a:cs typeface="宋体" charset="0"/>
            </a:endParaRPr>
          </a:p>
        </p:txBody>
      </p:sp>
      <p:graphicFrame>
        <p:nvGraphicFramePr>
          <p:cNvPr id="5" name="图示 4"/>
          <p:cNvGraphicFramePr/>
          <p:nvPr>
            <p:extLst>
              <p:ext uri="{D42A27DB-BD31-4B8C-83A1-F6EECF244321}">
                <p14:modId xmlns:p14="http://schemas.microsoft.com/office/powerpoint/2010/main" val="2303431035"/>
              </p:ext>
            </p:extLst>
          </p:nvPr>
        </p:nvGraphicFramePr>
        <p:xfrm>
          <a:off x="684441" y="2612261"/>
          <a:ext cx="7795017" cy="122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19852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主机扫描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判断</a:t>
            </a:r>
            <a:r>
              <a:rPr kumimoji="1" lang="zh-CN" altLang="en-US" sz="2800" dirty="0">
                <a:solidFill>
                  <a:schemeClr val="tx2">
                    <a:lumMod val="60000"/>
                    <a:lumOff val="40000"/>
                  </a:schemeClr>
                </a:solidFill>
                <a:latin typeface="微软雅黑"/>
                <a:ea typeface="微软雅黑"/>
                <a:cs typeface="微软雅黑"/>
              </a:rPr>
              <a:t>存活主机</a:t>
            </a:r>
          </a:p>
        </p:txBody>
      </p:sp>
      <p:sp>
        <p:nvSpPr>
          <p:cNvPr id="7" name="Text Box 4"/>
          <p:cNvSpPr txBox="1">
            <a:spLocks noChangeArrowheads="1"/>
          </p:cNvSpPr>
          <p:nvPr/>
        </p:nvSpPr>
        <p:spPr bwMode="auto">
          <a:xfrm>
            <a:off x="468313" y="1341120"/>
            <a:ext cx="3174047" cy="2279968"/>
          </a:xfrm>
          <a:prstGeom prst="rect">
            <a:avLst/>
          </a:prstGeom>
          <a:ln/>
          <a:extLst/>
        </p:spPr>
        <p:style>
          <a:lnRef idx="1">
            <a:schemeClr val="accent5"/>
          </a:lnRef>
          <a:fillRef idx="2">
            <a:schemeClr val="accent5"/>
          </a:fillRef>
          <a:effectRef idx="1">
            <a:schemeClr val="accent5"/>
          </a:effectRef>
          <a:fontRef idx="minor">
            <a:schemeClr val="dk1"/>
          </a:fontRef>
        </p:style>
        <p:txBody>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r>
              <a:rPr kumimoji="1" lang="en-US" altLang="zh-CN" sz="5400" dirty="0">
                <a:solidFill>
                  <a:schemeClr val="tx2">
                    <a:lumMod val="60000"/>
                    <a:lumOff val="40000"/>
                  </a:schemeClr>
                </a:solidFill>
                <a:latin typeface="微软雅黑"/>
                <a:ea typeface="微软雅黑"/>
                <a:cs typeface="微软雅黑"/>
              </a:rPr>
              <a:t>ping</a:t>
            </a:r>
          </a:p>
        </p:txBody>
      </p:sp>
      <p:sp>
        <p:nvSpPr>
          <p:cNvPr id="8" name="矩形 7"/>
          <p:cNvSpPr>
            <a:spLocks noChangeArrowheads="1"/>
          </p:cNvSpPr>
          <p:nvPr/>
        </p:nvSpPr>
        <p:spPr bwMode="auto">
          <a:xfrm>
            <a:off x="581262" y="2275654"/>
            <a:ext cx="322556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r>
              <a:rPr kumimoji="1" lang="en-US" altLang="zh-CN" sz="8800" dirty="0">
                <a:solidFill>
                  <a:schemeClr val="tx2">
                    <a:lumMod val="60000"/>
                    <a:lumOff val="40000"/>
                  </a:schemeClr>
                </a:solidFill>
                <a:latin typeface="微软雅黑"/>
                <a:ea typeface="微软雅黑"/>
                <a:cs typeface="微软雅黑"/>
              </a:rPr>
              <a:t>ICMP</a:t>
            </a:r>
            <a:endParaRPr kumimoji="1" lang="zh-CN" altLang="en-US" sz="8800" dirty="0">
              <a:solidFill>
                <a:schemeClr val="tx2">
                  <a:lumMod val="60000"/>
                  <a:lumOff val="40000"/>
                </a:schemeClr>
              </a:solidFill>
              <a:latin typeface="微软雅黑"/>
              <a:ea typeface="微软雅黑"/>
              <a:cs typeface="微软雅黑"/>
            </a:endParaRPr>
          </a:p>
        </p:txBody>
      </p:sp>
      <p:sp>
        <p:nvSpPr>
          <p:cNvPr id="9" name="Rectangle 3"/>
          <p:cNvSpPr>
            <a:spLocks noChangeArrowheads="1"/>
          </p:cNvSpPr>
          <p:nvPr/>
        </p:nvSpPr>
        <p:spPr bwMode="auto">
          <a:xfrm>
            <a:off x="468313" y="3909582"/>
            <a:ext cx="8569006" cy="1494311"/>
          </a:xfrm>
          <a:prstGeom prst="rect">
            <a:avLst/>
          </a:prstGeom>
          <a:ln/>
          <a:extLst/>
        </p:spPr>
        <p:style>
          <a:lnRef idx="1">
            <a:schemeClr val="accent5"/>
          </a:lnRef>
          <a:fillRef idx="2">
            <a:schemeClr val="accent5"/>
          </a:fillRef>
          <a:effectRef idx="1">
            <a:schemeClr val="accent5"/>
          </a:effectRef>
          <a:fontRef idx="minor">
            <a:schemeClr val="dk1"/>
          </a:fontRef>
        </p:style>
        <p:txBody>
          <a:bodyPr>
            <a:no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pPr>
            <a:r>
              <a:rPr lang="en-US" altLang="zh-CN" sz="2800" dirty="0">
                <a:ln w="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rPr>
              <a:t>Ping</a:t>
            </a:r>
            <a:r>
              <a:rPr lang="zh-CN" altLang="zh-CN" sz="2800" dirty="0">
                <a:ln w="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rPr>
              <a:t>扫描指的是向主机发送</a:t>
            </a:r>
            <a:r>
              <a:rPr lang="en-US" altLang="zh-CN" sz="2800" dirty="0">
                <a:ln w="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rPr>
              <a:t>ICMP ECHO</a:t>
            </a:r>
            <a:r>
              <a:rPr lang="zh-CN" altLang="zh-CN" sz="2800" dirty="0">
                <a:ln w="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rPr>
              <a:t>请求报文。如果主机是活动的，它将返回一个</a:t>
            </a:r>
            <a:r>
              <a:rPr lang="en-US" altLang="zh-CN" sz="2800" dirty="0">
                <a:ln w="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rPr>
              <a:t>ICMP ECHO</a:t>
            </a:r>
            <a:r>
              <a:rPr lang="zh-CN" altLang="zh-CN" sz="2800" dirty="0">
                <a:ln w="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rPr>
              <a:t>应答</a:t>
            </a:r>
            <a:r>
              <a:rPr lang="zh-CN" altLang="en-US" sz="2800" dirty="0">
                <a:ln w="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rPr>
              <a:t>。</a:t>
            </a:r>
            <a:endParaRPr lang="zh-CN" altLang="zh-CN" sz="2800" dirty="0">
              <a:ln w="0"/>
              <a:solidFill>
                <a:schemeClr val="accent1"/>
              </a:solidFill>
              <a:effectLst>
                <a:outerShdw blurRad="38100" dist="25400" dir="5400000" algn="ctr" rotWithShape="0">
                  <a:srgbClr val="6E747A">
                    <a:alpha val="43000"/>
                  </a:srgbClr>
                </a:outerShdw>
              </a:effectLst>
              <a:latin typeface="微软雅黑" pitchFamily="34" charset="-122"/>
              <a:ea typeface="微软雅黑" pitchFamily="34" charset="-122"/>
            </a:endParaRPr>
          </a:p>
          <a:p>
            <a:pPr>
              <a:lnSpc>
                <a:spcPct val="150000"/>
              </a:lnSpc>
            </a:pPr>
            <a:endParaRPr lang="zh-CN" altLang="en-US" sz="2000" b="1"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5"/>
          <a:stretch>
            <a:fillRect/>
          </a:stretch>
        </p:blipFill>
        <p:spPr>
          <a:xfrm>
            <a:off x="3755309" y="1341120"/>
            <a:ext cx="5282010" cy="2279967"/>
          </a:xfrm>
          <a:prstGeom prst="rect">
            <a:avLst/>
          </a:prstGeom>
        </p:spPr>
      </p:pic>
    </p:spTree>
    <p:extLst>
      <p:ext uri="{BB962C8B-B14F-4D97-AF65-F5344CB8AC3E}">
        <p14:creationId xmlns:p14="http://schemas.microsoft.com/office/powerpoint/2010/main" val="1036188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主机扫描 </a:t>
            </a:r>
            <a:r>
              <a:rPr kumimoji="1" lang="en-US" altLang="zh-CN" sz="2800">
                <a:solidFill>
                  <a:schemeClr val="tx2">
                    <a:lumMod val="60000"/>
                    <a:lumOff val="40000"/>
                  </a:schemeClr>
                </a:solidFill>
                <a:latin typeface="微软雅黑"/>
                <a:ea typeface="微软雅黑"/>
                <a:cs typeface="微软雅黑"/>
              </a:rPr>
              <a:t>- ping</a:t>
            </a:r>
            <a:r>
              <a:rPr kumimoji="1" lang="zh-CN" altLang="en-US" sz="2800" dirty="0">
                <a:solidFill>
                  <a:schemeClr val="tx2">
                    <a:lumMod val="60000"/>
                    <a:lumOff val="40000"/>
                  </a:schemeClr>
                </a:solidFill>
                <a:latin typeface="微软雅黑"/>
                <a:ea typeface="微软雅黑"/>
                <a:cs typeface="微软雅黑"/>
              </a:rPr>
              <a:t>说明</a:t>
            </a:r>
          </a:p>
        </p:txBody>
      </p:sp>
      <p:sp>
        <p:nvSpPr>
          <p:cNvPr id="6" name="矩形 5"/>
          <p:cNvSpPr/>
          <p:nvPr/>
        </p:nvSpPr>
        <p:spPr>
          <a:xfrm>
            <a:off x="208627" y="1343956"/>
            <a:ext cx="3677610" cy="738664"/>
          </a:xfrm>
          <a:prstGeom prst="rect">
            <a:avLst/>
          </a:prstGeom>
        </p:spPr>
        <p:txBody>
          <a:bodyPr wrap="non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spcBef>
                <a:spcPts val="0"/>
              </a:spcBef>
              <a:spcAft>
                <a:spcPts val="0"/>
              </a:spcAft>
              <a:defRPr/>
            </a:pPr>
            <a:r>
              <a:rPr lang="zh-CN" altLang="en-US" sz="1800" b="1" dirty="0">
                <a:solidFill>
                  <a:schemeClr val="tx1">
                    <a:lumMod val="50000"/>
                    <a:lumOff val="50000"/>
                  </a:schemeClr>
                </a:solidFill>
                <a:latin typeface="微软雅黑" pitchFamily="34" charset="-122"/>
                <a:ea typeface="微软雅黑" pitchFamily="34" charset="-122"/>
              </a:rPr>
              <a:t>指定</a:t>
            </a:r>
            <a:r>
              <a:rPr lang="en-US" altLang="zh-CN" sz="1800" b="1" dirty="0">
                <a:solidFill>
                  <a:schemeClr val="tx1">
                    <a:lumMod val="50000"/>
                    <a:lumOff val="50000"/>
                  </a:schemeClr>
                </a:solidFill>
                <a:latin typeface="微软雅黑" pitchFamily="34" charset="-122"/>
                <a:ea typeface="微软雅黑" pitchFamily="34" charset="-122"/>
              </a:rPr>
              <a:t>ping</a:t>
            </a:r>
            <a:r>
              <a:rPr lang="zh-CN" altLang="en-US" sz="1800" b="1" dirty="0">
                <a:solidFill>
                  <a:schemeClr val="tx1">
                    <a:lumMod val="50000"/>
                    <a:lumOff val="50000"/>
                  </a:schemeClr>
                </a:solidFill>
                <a:latin typeface="微软雅黑" pitchFamily="34" charset="-122"/>
                <a:ea typeface="微软雅黑" pitchFamily="34" charset="-122"/>
              </a:rPr>
              <a:t>包个数</a:t>
            </a:r>
            <a:endParaRPr lang="en-US" altLang="zh-CN" sz="1800" b="1" dirty="0">
              <a:solidFill>
                <a:schemeClr val="tx1">
                  <a:lumMod val="50000"/>
                  <a:lumOff val="50000"/>
                </a:schemeClr>
              </a:solidFill>
              <a:latin typeface="微软雅黑" pitchFamily="34" charset="-122"/>
              <a:ea typeface="微软雅黑" pitchFamily="34" charset="-122"/>
            </a:endParaRPr>
          </a:p>
          <a:p>
            <a:pPr>
              <a:spcBef>
                <a:spcPts val="0"/>
              </a:spcBef>
              <a:spcAft>
                <a:spcPts val="0"/>
              </a:spcAft>
              <a:defRPr/>
            </a:pPr>
            <a:r>
              <a:rPr lang="en-US" altLang="zh-CN" sz="2400" b="1" dirty="0">
                <a:solidFill>
                  <a:schemeClr val="tx2">
                    <a:lumMod val="60000"/>
                    <a:lumOff val="40000"/>
                  </a:schemeClr>
                </a:solidFill>
                <a:latin typeface="微软雅黑" pitchFamily="34" charset="-122"/>
                <a:ea typeface="微软雅黑" pitchFamily="34" charset="-122"/>
              </a:rPr>
              <a:t>Ping –n 2 200.200.0.20</a:t>
            </a:r>
            <a:endParaRPr lang="zh-CN" altLang="en-US" sz="2400" b="1" dirty="0">
              <a:solidFill>
                <a:schemeClr val="tx2">
                  <a:lumMod val="60000"/>
                  <a:lumOff val="40000"/>
                </a:schemeClr>
              </a:solidFill>
              <a:latin typeface="微软雅黑" pitchFamily="34" charset="-122"/>
              <a:ea typeface="微软雅黑" pitchFamily="34" charset="-122"/>
            </a:endParaRPr>
          </a:p>
        </p:txBody>
      </p:sp>
      <p:sp>
        <p:nvSpPr>
          <p:cNvPr id="7" name="矩形 6"/>
          <p:cNvSpPr/>
          <p:nvPr/>
        </p:nvSpPr>
        <p:spPr>
          <a:xfrm>
            <a:off x="208627" y="3345816"/>
            <a:ext cx="3417923" cy="738664"/>
          </a:xfrm>
          <a:prstGeom prst="rect">
            <a:avLst/>
          </a:prstGeom>
        </p:spPr>
        <p:txBody>
          <a:bodyPr wrap="non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spcBef>
                <a:spcPts val="0"/>
              </a:spcBef>
              <a:spcAft>
                <a:spcPts val="0"/>
              </a:spcAft>
              <a:defRPr/>
            </a:pPr>
            <a:r>
              <a:rPr lang="zh-CN" altLang="en-US" sz="1800" b="1" dirty="0">
                <a:solidFill>
                  <a:schemeClr val="tx1">
                    <a:lumMod val="50000"/>
                    <a:lumOff val="50000"/>
                  </a:schemeClr>
                </a:solidFill>
                <a:latin typeface="微软雅黑" pitchFamily="34" charset="-122"/>
                <a:ea typeface="微软雅黑" pitchFamily="34" charset="-122"/>
              </a:rPr>
              <a:t>不间断发送</a:t>
            </a:r>
            <a:r>
              <a:rPr lang="en-US" altLang="zh-CN" sz="1800" b="1" dirty="0">
                <a:solidFill>
                  <a:schemeClr val="tx1">
                    <a:lumMod val="50000"/>
                    <a:lumOff val="50000"/>
                  </a:schemeClr>
                </a:solidFill>
                <a:latin typeface="微软雅黑" pitchFamily="34" charset="-122"/>
                <a:ea typeface="微软雅黑" pitchFamily="34" charset="-122"/>
              </a:rPr>
              <a:t>ping</a:t>
            </a:r>
            <a:r>
              <a:rPr lang="zh-CN" altLang="en-US" sz="1800" b="1" dirty="0">
                <a:solidFill>
                  <a:schemeClr val="tx1">
                    <a:lumMod val="50000"/>
                    <a:lumOff val="50000"/>
                  </a:schemeClr>
                </a:solidFill>
                <a:latin typeface="微软雅黑" pitchFamily="34" charset="-122"/>
                <a:ea typeface="微软雅黑" pitchFamily="34" charset="-122"/>
              </a:rPr>
              <a:t>包</a:t>
            </a:r>
            <a:endParaRPr lang="en-US" altLang="zh-CN" sz="1800" b="1" dirty="0">
              <a:solidFill>
                <a:schemeClr val="tx1">
                  <a:lumMod val="50000"/>
                  <a:lumOff val="50000"/>
                </a:schemeClr>
              </a:solidFill>
              <a:latin typeface="微软雅黑" pitchFamily="34" charset="-122"/>
              <a:ea typeface="微软雅黑" pitchFamily="34" charset="-122"/>
            </a:endParaRPr>
          </a:p>
          <a:p>
            <a:pPr>
              <a:spcBef>
                <a:spcPts val="0"/>
              </a:spcBef>
              <a:spcAft>
                <a:spcPts val="0"/>
              </a:spcAft>
              <a:defRPr/>
            </a:pPr>
            <a:r>
              <a:rPr lang="en-US" altLang="zh-CN" sz="2400" b="1" dirty="0">
                <a:solidFill>
                  <a:schemeClr val="tx2">
                    <a:lumMod val="60000"/>
                    <a:lumOff val="40000"/>
                  </a:schemeClr>
                </a:solidFill>
                <a:latin typeface="微软雅黑" pitchFamily="34" charset="-122"/>
                <a:ea typeface="微软雅黑" pitchFamily="34" charset="-122"/>
              </a:rPr>
              <a:t>Ping – t 200.200.0.20</a:t>
            </a:r>
            <a:endParaRPr lang="zh-CN" altLang="en-US" sz="2400" b="1" dirty="0">
              <a:solidFill>
                <a:schemeClr val="tx2">
                  <a:lumMod val="60000"/>
                  <a:lumOff val="40000"/>
                </a:schemeClr>
              </a:solidFill>
              <a:latin typeface="微软雅黑" pitchFamily="34" charset="-122"/>
              <a:ea typeface="微软雅黑" pitchFamily="34" charset="-122"/>
            </a:endParaRPr>
          </a:p>
        </p:txBody>
      </p:sp>
      <p:sp>
        <p:nvSpPr>
          <p:cNvPr id="8" name="矩形 7"/>
          <p:cNvSpPr/>
          <p:nvPr/>
        </p:nvSpPr>
        <p:spPr>
          <a:xfrm>
            <a:off x="208627" y="5347677"/>
            <a:ext cx="4137671" cy="738664"/>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spcBef>
                <a:spcPts val="0"/>
              </a:spcBef>
              <a:spcAft>
                <a:spcPts val="0"/>
              </a:spcAft>
              <a:defRPr/>
            </a:pPr>
            <a:r>
              <a:rPr lang="zh-CN" altLang="en-US" sz="1800" b="1" dirty="0">
                <a:solidFill>
                  <a:schemeClr val="tx1">
                    <a:lumMod val="50000"/>
                    <a:lumOff val="50000"/>
                  </a:schemeClr>
                </a:solidFill>
                <a:latin typeface="微软雅黑" pitchFamily="34" charset="-122"/>
                <a:ea typeface="微软雅黑" pitchFamily="34" charset="-122"/>
              </a:rPr>
              <a:t>指定</a:t>
            </a:r>
            <a:r>
              <a:rPr lang="en-US" altLang="zh-CN" sz="1800" b="1" dirty="0">
                <a:solidFill>
                  <a:schemeClr val="tx1">
                    <a:lumMod val="50000"/>
                    <a:lumOff val="50000"/>
                  </a:schemeClr>
                </a:solidFill>
                <a:latin typeface="微软雅黑" pitchFamily="34" charset="-122"/>
                <a:ea typeface="微软雅黑" pitchFamily="34" charset="-122"/>
              </a:rPr>
              <a:t>ping</a:t>
            </a:r>
            <a:r>
              <a:rPr lang="zh-CN" altLang="en-US" sz="1800" b="1" dirty="0">
                <a:solidFill>
                  <a:schemeClr val="tx1">
                    <a:lumMod val="50000"/>
                    <a:lumOff val="50000"/>
                  </a:schemeClr>
                </a:solidFill>
                <a:latin typeface="微软雅黑" pitchFamily="34" charset="-122"/>
                <a:ea typeface="微软雅黑" pitchFamily="34" charset="-122"/>
              </a:rPr>
              <a:t>包字节大小</a:t>
            </a:r>
            <a:endParaRPr lang="en-US" altLang="zh-CN" sz="1800" b="1" dirty="0">
              <a:solidFill>
                <a:schemeClr val="tx1">
                  <a:lumMod val="50000"/>
                  <a:lumOff val="50000"/>
                </a:schemeClr>
              </a:solidFill>
              <a:latin typeface="微软雅黑" pitchFamily="34" charset="-122"/>
              <a:ea typeface="微软雅黑" pitchFamily="34" charset="-122"/>
            </a:endParaRPr>
          </a:p>
          <a:p>
            <a:pPr>
              <a:spcBef>
                <a:spcPts val="0"/>
              </a:spcBef>
              <a:spcAft>
                <a:spcPts val="0"/>
              </a:spcAft>
              <a:defRPr/>
            </a:pPr>
            <a:r>
              <a:rPr lang="en-US" altLang="zh-CN" sz="2400" b="1" dirty="0">
                <a:solidFill>
                  <a:schemeClr val="tx2">
                    <a:lumMod val="60000"/>
                    <a:lumOff val="40000"/>
                  </a:schemeClr>
                </a:solidFill>
                <a:latin typeface="微软雅黑" pitchFamily="34" charset="-122"/>
                <a:ea typeface="微软雅黑" pitchFamily="34" charset="-122"/>
              </a:rPr>
              <a:t>Ping –l 1000 200.200.0.20</a:t>
            </a:r>
            <a:endParaRPr lang="zh-CN" altLang="en-US" sz="2400" b="1" dirty="0">
              <a:solidFill>
                <a:schemeClr val="tx2">
                  <a:lumMod val="60000"/>
                  <a:lumOff val="40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5"/>
          <a:stretch>
            <a:fillRect/>
          </a:stretch>
        </p:blipFill>
        <p:spPr>
          <a:xfrm>
            <a:off x="4254858" y="1018098"/>
            <a:ext cx="4785346" cy="1747877"/>
          </a:xfrm>
          <a:prstGeom prst="rect">
            <a:avLst/>
          </a:prstGeom>
        </p:spPr>
      </p:pic>
      <p:pic>
        <p:nvPicPr>
          <p:cNvPr id="5" name="图片 4"/>
          <p:cNvPicPr>
            <a:picLocks noChangeAspect="1"/>
          </p:cNvPicPr>
          <p:nvPr/>
        </p:nvPicPr>
        <p:blipFill>
          <a:blip r:embed="rId6"/>
          <a:stretch>
            <a:fillRect/>
          </a:stretch>
        </p:blipFill>
        <p:spPr>
          <a:xfrm>
            <a:off x="4254858" y="2848713"/>
            <a:ext cx="4785346" cy="1655594"/>
          </a:xfrm>
          <a:prstGeom prst="rect">
            <a:avLst/>
          </a:prstGeom>
        </p:spPr>
      </p:pic>
      <p:pic>
        <p:nvPicPr>
          <p:cNvPr id="9" name="图片 8"/>
          <p:cNvPicPr>
            <a:picLocks noChangeAspect="1"/>
          </p:cNvPicPr>
          <p:nvPr/>
        </p:nvPicPr>
        <p:blipFill>
          <a:blip r:embed="rId7"/>
          <a:stretch>
            <a:fillRect/>
          </a:stretch>
        </p:blipFill>
        <p:spPr>
          <a:xfrm>
            <a:off x="4254858" y="4620227"/>
            <a:ext cx="4785346" cy="1847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延伸 </a:t>
            </a:r>
            <a:r>
              <a:rPr kumimoji="1" lang="en-US" altLang="zh-CN" sz="2800">
                <a:solidFill>
                  <a:schemeClr val="tx2">
                    <a:lumMod val="60000"/>
                    <a:lumOff val="40000"/>
                  </a:schemeClr>
                </a:solidFill>
                <a:latin typeface="微软雅黑"/>
                <a:ea typeface="微软雅黑"/>
                <a:cs typeface="微软雅黑"/>
              </a:rPr>
              <a:t>- ping </a:t>
            </a:r>
            <a:r>
              <a:rPr kumimoji="1" lang="en-US" altLang="zh-CN" sz="2800" dirty="0">
                <a:solidFill>
                  <a:schemeClr val="tx2">
                    <a:lumMod val="60000"/>
                    <a:lumOff val="40000"/>
                  </a:schemeClr>
                </a:solidFill>
                <a:latin typeface="微软雅黑"/>
                <a:ea typeface="微软雅黑"/>
                <a:cs typeface="微软雅黑"/>
              </a:rPr>
              <a:t>of death(</a:t>
            </a:r>
            <a:r>
              <a:rPr kumimoji="1" lang="zh-CN" altLang="en-US" sz="2800" dirty="0">
                <a:solidFill>
                  <a:schemeClr val="tx2">
                    <a:lumMod val="60000"/>
                    <a:lumOff val="40000"/>
                  </a:schemeClr>
                </a:solidFill>
                <a:latin typeface="微软雅黑"/>
                <a:ea typeface="微软雅黑"/>
                <a:cs typeface="微软雅黑"/>
              </a:rPr>
              <a:t>死亡之</a:t>
            </a:r>
            <a:r>
              <a:rPr kumimoji="1" lang="en-US" altLang="zh-CN" sz="2800" dirty="0">
                <a:solidFill>
                  <a:schemeClr val="tx2">
                    <a:lumMod val="60000"/>
                    <a:lumOff val="40000"/>
                  </a:schemeClr>
                </a:solidFill>
                <a:latin typeface="微软雅黑"/>
                <a:ea typeface="微软雅黑"/>
                <a:cs typeface="微软雅黑"/>
              </a:rPr>
              <a:t>ping)</a:t>
            </a:r>
            <a:endParaRPr kumimoji="1" lang="zh-CN" altLang="en-US" sz="2800" dirty="0">
              <a:solidFill>
                <a:schemeClr val="tx2">
                  <a:lumMod val="60000"/>
                  <a:lumOff val="40000"/>
                </a:schemeClr>
              </a:solidFill>
              <a:latin typeface="微软雅黑"/>
              <a:ea typeface="微软雅黑"/>
              <a:cs typeface="微软雅黑"/>
            </a:endParaRPr>
          </a:p>
        </p:txBody>
      </p:sp>
      <p:pic>
        <p:nvPicPr>
          <p:cNvPr id="4" name="图片 3"/>
          <p:cNvPicPr>
            <a:picLocks noChangeAspect="1"/>
          </p:cNvPicPr>
          <p:nvPr/>
        </p:nvPicPr>
        <p:blipFill>
          <a:blip r:embed="rId5"/>
          <a:stretch>
            <a:fillRect/>
          </a:stretch>
        </p:blipFill>
        <p:spPr>
          <a:xfrm>
            <a:off x="192881" y="1066009"/>
            <a:ext cx="8758238" cy="5295900"/>
          </a:xfrm>
          <a:prstGeom prst="rect">
            <a:avLst/>
          </a:prstGeom>
        </p:spPr>
      </p:pic>
      <p:pic>
        <p:nvPicPr>
          <p:cNvPr id="1028" name="Picture 4" descr="http://imgsrc.baidu.com/forum/pic/item/00d3bbde9c82d1587c9b7343810a19d8bd3e420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1209046"/>
            <a:ext cx="3478848" cy="447293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4298586" y="1209046"/>
            <a:ext cx="4652533" cy="4472939"/>
          </a:xfrm>
          <a:prstGeom prst="rect">
            <a:avLst/>
          </a:prstGeom>
          <a:noFill/>
          <a:ln w="9525">
            <a:noFill/>
            <a:miter/>
          </a:ln>
        </p:spPr>
        <p:txBody>
          <a:bodyPr/>
          <a:lst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a:lstStyle>
          <a:p>
            <a:pPr lvl="0">
              <a:spcBef>
                <a:spcPct val="20000"/>
              </a:spcBef>
              <a:buClr>
                <a:schemeClr val="accent1"/>
              </a:buClr>
            </a:pPr>
            <a:r>
              <a:rPr lang="zh-CN" altLang="en-US" sz="2400" b="1" dirty="0">
                <a:latin typeface="微软雅黑" panose="020B0503020204020204" pitchFamily="34" charset="-122"/>
                <a:ea typeface="微软雅黑" panose="020B0503020204020204" pitchFamily="34" charset="-122"/>
              </a:rPr>
              <a:t>原理：</a:t>
            </a:r>
            <a:endParaRPr lang="en-US" altLang="zh-CN" sz="2400" b="1" dirty="0">
              <a:latin typeface="微软雅黑" panose="020B0503020204020204" pitchFamily="34" charset="-122"/>
              <a:ea typeface="微软雅黑" panose="020B0503020204020204" pitchFamily="34" charset="-122"/>
            </a:endParaRPr>
          </a:p>
          <a:p>
            <a:pPr lvl="0">
              <a:spcBef>
                <a:spcPct val="20000"/>
              </a:spcBef>
              <a:buClr>
                <a:schemeClr val="accent1"/>
              </a:buClr>
            </a:pPr>
            <a:r>
              <a:rPr lang="en-US" altLang="zh-CN" sz="2400" dirty="0">
                <a:latin typeface="微软雅黑" panose="020B0503020204020204" pitchFamily="34" charset="-122"/>
                <a:ea typeface="微软雅黑" panose="020B0503020204020204" pitchFamily="34" charset="-122"/>
              </a:rPr>
              <a:t>Ping</a:t>
            </a:r>
            <a:r>
              <a:rPr lang="zh-CN" altLang="en-US" sz="2400" dirty="0">
                <a:latin typeface="微软雅黑" panose="020B0503020204020204" pitchFamily="34" charset="-122"/>
                <a:ea typeface="微软雅黑" panose="020B0503020204020204" pitchFamily="34" charset="-122"/>
              </a:rPr>
              <a:t>程序使用的</a:t>
            </a:r>
            <a:r>
              <a:rPr lang="en-US" altLang="zh-CN" sz="2400" dirty="0">
                <a:latin typeface="微软雅黑" panose="020B0503020204020204" pitchFamily="34" charset="-122"/>
                <a:ea typeface="微软雅黑" panose="020B0503020204020204" pitchFamily="34" charset="-122"/>
              </a:rPr>
              <a:t>ICMP</a:t>
            </a:r>
            <a:r>
              <a:rPr lang="zh-CN" altLang="en-US" sz="2400" dirty="0">
                <a:latin typeface="微软雅黑" panose="020B0503020204020204" pitchFamily="34" charset="-122"/>
                <a:ea typeface="微软雅黑" panose="020B0503020204020204" pitchFamily="34" charset="-122"/>
              </a:rPr>
              <a:t>协议，而</a:t>
            </a:r>
            <a:r>
              <a:rPr lang="en-US" altLang="zh-CN" sz="2400" dirty="0">
                <a:latin typeface="微软雅黑" panose="020B0503020204020204" pitchFamily="34" charset="-122"/>
                <a:ea typeface="微软雅黑" panose="020B0503020204020204" pitchFamily="34" charset="-122"/>
              </a:rPr>
              <a:t>ICMP</a:t>
            </a:r>
            <a:r>
              <a:rPr lang="zh-CN" altLang="en-US" sz="2400" dirty="0">
                <a:latin typeface="微软雅黑" panose="020B0503020204020204" pitchFamily="34" charset="-122"/>
                <a:ea typeface="微软雅黑" panose="020B0503020204020204" pitchFamily="34" charset="-122"/>
              </a:rPr>
              <a:t>报文长度是固定的，</a:t>
            </a:r>
            <a:r>
              <a:rPr lang="en-US" altLang="zh-CN" sz="2400" dirty="0">
                <a:latin typeface="微软雅黑" panose="020B0503020204020204" pitchFamily="34" charset="-122"/>
                <a:ea typeface="微软雅黑" panose="020B0503020204020204" pitchFamily="34" charset="-122"/>
              </a:rPr>
              <a:t>64K</a:t>
            </a:r>
            <a:r>
              <a:rPr lang="zh-CN" altLang="en-US" sz="2400" dirty="0">
                <a:latin typeface="微软雅黑" panose="020B0503020204020204" pitchFamily="34" charset="-122"/>
                <a:ea typeface="微软雅黑" panose="020B0503020204020204" pitchFamily="34" charset="-122"/>
              </a:rPr>
              <a:t>。早期的很多操作系统在接收</a:t>
            </a:r>
            <a:r>
              <a:rPr lang="en-US" altLang="zh-CN" sz="2400" dirty="0">
                <a:latin typeface="微软雅黑" panose="020B0503020204020204" pitchFamily="34" charset="-122"/>
                <a:ea typeface="微软雅黑" panose="020B0503020204020204" pitchFamily="34" charset="-122"/>
              </a:rPr>
              <a:t>ICMP</a:t>
            </a:r>
            <a:r>
              <a:rPr lang="zh-CN" altLang="en-US" sz="2400" dirty="0">
                <a:latin typeface="微软雅黑" panose="020B0503020204020204" pitchFamily="34" charset="-122"/>
                <a:ea typeface="微软雅黑" panose="020B0503020204020204" pitchFamily="34" charset="-122"/>
              </a:rPr>
              <a:t>数据报文时，只开辟</a:t>
            </a:r>
            <a:r>
              <a:rPr lang="en-US" altLang="zh-CN" sz="2400" dirty="0">
                <a:latin typeface="微软雅黑" panose="020B0503020204020204" pitchFamily="34" charset="-122"/>
                <a:ea typeface="微软雅黑" panose="020B0503020204020204" pitchFamily="34" charset="-122"/>
              </a:rPr>
              <a:t>64K</a:t>
            </a:r>
            <a:r>
              <a:rPr lang="zh-CN" altLang="en-US" sz="2400" dirty="0">
                <a:latin typeface="微软雅黑" panose="020B0503020204020204" pitchFamily="34" charset="-122"/>
                <a:ea typeface="微软雅黑" panose="020B0503020204020204" pitchFamily="34" charset="-122"/>
              </a:rPr>
              <a:t>的缓冲区用于存放接收到的</a:t>
            </a:r>
            <a:r>
              <a:rPr lang="en-US" altLang="zh-CN" sz="2400" dirty="0">
                <a:latin typeface="微软雅黑" panose="020B0503020204020204" pitchFamily="34" charset="-122"/>
                <a:ea typeface="微软雅黑" panose="020B0503020204020204" pitchFamily="34" charset="-122"/>
              </a:rPr>
              <a:t>ICMP</a:t>
            </a:r>
            <a:r>
              <a:rPr lang="zh-CN" altLang="en-US" sz="2400" dirty="0">
                <a:latin typeface="微软雅黑" panose="020B0503020204020204" pitchFamily="34" charset="-122"/>
                <a:ea typeface="微软雅黑" panose="020B0503020204020204" pitchFamily="34" charset="-122"/>
              </a:rPr>
              <a:t>报文，并且没有检查接收到</a:t>
            </a:r>
            <a:r>
              <a:rPr lang="en-US" altLang="zh-CN" sz="2400" dirty="0">
                <a:latin typeface="微软雅黑" panose="020B0503020204020204" pitchFamily="34" charset="-122"/>
                <a:ea typeface="微软雅黑" panose="020B0503020204020204" pitchFamily="34" charset="-122"/>
              </a:rPr>
              <a:t>ICMP</a:t>
            </a:r>
            <a:r>
              <a:rPr lang="zh-CN" altLang="en-US" sz="2400" dirty="0">
                <a:latin typeface="微软雅黑" panose="020B0503020204020204" pitchFamily="34" charset="-122"/>
                <a:ea typeface="微软雅黑" panose="020B0503020204020204" pitchFamily="34" charset="-122"/>
              </a:rPr>
              <a:t>报文的实际长度，如果</a:t>
            </a:r>
            <a:r>
              <a:rPr lang="en-US" altLang="zh-CN" sz="2400" dirty="0">
                <a:latin typeface="微软雅黑" panose="020B0503020204020204" pitchFamily="34" charset="-122"/>
                <a:ea typeface="微软雅黑" panose="020B0503020204020204" pitchFamily="34" charset="-122"/>
              </a:rPr>
              <a:t>ICMP</a:t>
            </a:r>
            <a:r>
              <a:rPr lang="zh-CN" altLang="en-US" sz="2400" dirty="0">
                <a:latin typeface="微软雅黑" panose="020B0503020204020204" pitchFamily="34" charset="-122"/>
                <a:ea typeface="微软雅黑" panose="020B0503020204020204" pitchFamily="34" charset="-122"/>
              </a:rPr>
              <a:t>报文的实际长度大于</a:t>
            </a:r>
            <a:r>
              <a:rPr lang="en-US" altLang="zh-CN" sz="2400" dirty="0">
                <a:latin typeface="微软雅黑" panose="020B0503020204020204" pitchFamily="34" charset="-122"/>
                <a:ea typeface="微软雅黑" panose="020B0503020204020204" pitchFamily="34" charset="-122"/>
              </a:rPr>
              <a:t>64K</a:t>
            </a:r>
            <a:r>
              <a:rPr lang="zh-CN" altLang="en-US" sz="2400" dirty="0">
                <a:latin typeface="微软雅黑" panose="020B0503020204020204" pitchFamily="34" charset="-122"/>
                <a:ea typeface="微软雅黑" panose="020B0503020204020204" pitchFamily="34" charset="-122"/>
              </a:rPr>
              <a:t>，则产生一个缓冲区溢出错误，导致</a:t>
            </a:r>
            <a:r>
              <a:rPr lang="en-US" altLang="zh-CN" sz="2400" dirty="0">
                <a:latin typeface="微软雅黑" panose="020B0503020204020204" pitchFamily="34" charset="-122"/>
                <a:ea typeface="微软雅黑" panose="020B0503020204020204" pitchFamily="34" charset="-122"/>
              </a:rPr>
              <a:t>TCP/IP</a:t>
            </a:r>
            <a:r>
              <a:rPr lang="zh-CN" altLang="en-US" sz="2400" dirty="0">
                <a:latin typeface="微软雅黑" panose="020B0503020204020204" pitchFamily="34" charset="-122"/>
                <a:ea typeface="微软雅黑" panose="020B0503020204020204" pitchFamily="34" charset="-122"/>
              </a:rPr>
              <a:t>协议堆栈崩溃。造成主机的重启动或死机。这就是</a:t>
            </a:r>
            <a:r>
              <a:rPr lang="en-US" altLang="zh-CN" sz="2400" dirty="0">
                <a:latin typeface="微软雅黑" panose="020B0503020204020204" pitchFamily="34" charset="-122"/>
                <a:ea typeface="微软雅黑" panose="020B0503020204020204" pitchFamily="34" charset="-122"/>
              </a:rPr>
              <a:t>Ping of Death</a:t>
            </a:r>
            <a:r>
              <a:rPr lang="zh-CN" altLang="en-US" sz="2400" dirty="0">
                <a:latin typeface="微软雅黑" panose="020B0503020204020204" pitchFamily="34" charset="-122"/>
                <a:ea typeface="微软雅黑" panose="020B0503020204020204" pitchFamily="34" charset="-122"/>
              </a:rPr>
              <a:t>的原理。</a:t>
            </a:r>
          </a:p>
        </p:txBody>
      </p:sp>
    </p:spTree>
    <p:extLst>
      <p:ext uri="{BB962C8B-B14F-4D97-AF65-F5344CB8AC3E}">
        <p14:creationId xmlns:p14="http://schemas.microsoft.com/office/powerpoint/2010/main" val="26426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1000"/>
                                        <p:tgtEl>
                                          <p:spTgt spid="1028"/>
                                        </p:tgtEl>
                                      </p:cBhvr>
                                    </p:animEffect>
                                    <p:anim calcmode="lin" valueType="num">
                                      <p:cBhvr>
                                        <p:cTn id="22" dur="1000" fill="hold"/>
                                        <p:tgtEl>
                                          <p:spTgt spid="1028"/>
                                        </p:tgtEl>
                                        <p:attrNameLst>
                                          <p:attrName>ppt_x</p:attrName>
                                        </p:attrNameLst>
                                      </p:cBhvr>
                                      <p:tavLst>
                                        <p:tav tm="0">
                                          <p:val>
                                            <p:strVal val="#ppt_x"/>
                                          </p:val>
                                        </p:tav>
                                        <p:tav tm="100000">
                                          <p:val>
                                            <p:strVal val="#ppt_x"/>
                                          </p:val>
                                        </p:tav>
                                      </p:tavLst>
                                    </p:anim>
                                    <p:anim calcmode="lin" valueType="num">
                                      <p:cBhvr>
                                        <p:cTn id="23"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主机扫描</a:t>
            </a:r>
            <a:r>
              <a:rPr kumimoji="1" lang="en-US" altLang="zh-CN" sz="2800" dirty="0">
                <a:solidFill>
                  <a:schemeClr val="tx2">
                    <a:lumMod val="60000"/>
                    <a:lumOff val="40000"/>
                  </a:schemeClr>
                </a:solidFill>
                <a:latin typeface="微软雅黑"/>
                <a:ea typeface="微软雅黑"/>
                <a:cs typeface="微软雅黑"/>
              </a:rPr>
              <a:t>-</a:t>
            </a:r>
            <a:r>
              <a:rPr kumimoji="1" lang="en-US" altLang="zh-CN" sz="2800" dirty="0" err="1">
                <a:solidFill>
                  <a:schemeClr val="tx2">
                    <a:lumMod val="60000"/>
                    <a:lumOff val="40000"/>
                  </a:schemeClr>
                </a:solidFill>
                <a:latin typeface="微软雅黑"/>
                <a:ea typeface="微软雅黑"/>
                <a:cs typeface="微软雅黑"/>
              </a:rPr>
              <a:t>nmap</a:t>
            </a:r>
            <a:r>
              <a:rPr kumimoji="1" lang="zh-CN" altLang="en-US" sz="2800" dirty="0">
                <a:solidFill>
                  <a:schemeClr val="tx2">
                    <a:lumMod val="60000"/>
                    <a:lumOff val="40000"/>
                  </a:schemeClr>
                </a:solidFill>
                <a:latin typeface="微软雅黑"/>
                <a:ea typeface="微软雅黑"/>
                <a:cs typeface="微软雅黑"/>
              </a:rPr>
              <a:t>扫描</a:t>
            </a:r>
          </a:p>
        </p:txBody>
      </p:sp>
      <p:pic>
        <p:nvPicPr>
          <p:cNvPr id="2" name="图片 1"/>
          <p:cNvPicPr>
            <a:picLocks noChangeAspect="1"/>
          </p:cNvPicPr>
          <p:nvPr/>
        </p:nvPicPr>
        <p:blipFill>
          <a:blip r:embed="rId5"/>
          <a:stretch>
            <a:fillRect/>
          </a:stretch>
        </p:blipFill>
        <p:spPr>
          <a:xfrm>
            <a:off x="782796" y="1015029"/>
            <a:ext cx="7578407" cy="4316933"/>
          </a:xfrm>
          <a:prstGeom prst="rect">
            <a:avLst/>
          </a:prstGeom>
        </p:spPr>
      </p:pic>
      <p:sp>
        <p:nvSpPr>
          <p:cNvPr id="4" name="文本框 3"/>
          <p:cNvSpPr txBox="1"/>
          <p:nvPr/>
        </p:nvSpPr>
        <p:spPr>
          <a:xfrm>
            <a:off x="782796" y="5437353"/>
            <a:ext cx="7578407"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命令：</a:t>
            </a:r>
            <a:r>
              <a:rPr lang="en-US" altLang="zh-CN" sz="2800" dirty="0" err="1">
                <a:latin typeface="微软雅黑" panose="020B0503020204020204" pitchFamily="34" charset="-122"/>
                <a:ea typeface="微软雅黑" panose="020B0503020204020204" pitchFamily="34" charset="-122"/>
              </a:rPr>
              <a:t>nmap</a:t>
            </a:r>
            <a:r>
              <a:rPr lang="en-US" altLang="zh-CN" sz="2800" dirty="0">
                <a:latin typeface="微软雅黑" panose="020B0503020204020204" pitchFamily="34" charset="-122"/>
                <a:ea typeface="微软雅黑" panose="020B0503020204020204" pitchFamily="34" charset="-122"/>
              </a:rPr>
              <a:t> –</a:t>
            </a:r>
            <a:r>
              <a:rPr lang="en-US" altLang="zh-CN" sz="2800" dirty="0" err="1">
                <a:latin typeface="微软雅黑" panose="020B0503020204020204" pitchFamily="34" charset="-122"/>
                <a:ea typeface="微软雅黑" panose="020B0503020204020204" pitchFamily="34" charset="-122"/>
              </a:rPr>
              <a:t>sn</a:t>
            </a:r>
            <a:r>
              <a:rPr lang="en-US" altLang="zh-CN" sz="2800" dirty="0">
                <a:latin typeface="微软雅黑" panose="020B0503020204020204" pitchFamily="34" charset="-122"/>
                <a:ea typeface="微软雅黑" panose="020B0503020204020204" pitchFamily="34" charset="-122"/>
              </a:rPr>
              <a:t> 200.200.0.20</a:t>
            </a:r>
          </a:p>
          <a:p>
            <a:r>
              <a:rPr lang="zh-CN" altLang="en-US" sz="2800" dirty="0">
                <a:latin typeface="微软雅黑" panose="020B0503020204020204" pitchFamily="34" charset="-122"/>
                <a:ea typeface="微软雅黑" panose="020B0503020204020204" pitchFamily="34" charset="-122"/>
              </a:rPr>
              <a:t>解释：</a:t>
            </a:r>
            <a:r>
              <a:rPr lang="en-US" altLang="zh-CN" sz="2800" dirty="0">
                <a:latin typeface="微软雅黑" panose="020B0503020204020204" pitchFamily="34" charset="-122"/>
                <a:ea typeface="微软雅黑" panose="020B0503020204020204" pitchFamily="34" charset="-122"/>
              </a:rPr>
              <a:t>ping </a:t>
            </a:r>
            <a:r>
              <a:rPr lang="zh-CN" altLang="en-US" sz="2800" dirty="0">
                <a:latin typeface="微软雅黑" panose="020B0503020204020204" pitchFamily="34" charset="-122"/>
                <a:ea typeface="微软雅黑" panose="020B0503020204020204" pitchFamily="34" charset="-122"/>
              </a:rPr>
              <a:t>扫描</a:t>
            </a:r>
          </a:p>
        </p:txBody>
      </p:sp>
    </p:spTree>
    <p:extLst>
      <p:ext uri="{BB962C8B-B14F-4D97-AF65-F5344CB8AC3E}">
        <p14:creationId xmlns:p14="http://schemas.microsoft.com/office/powerpoint/2010/main" val="2365996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目录</a:t>
            </a:r>
            <a:endParaRPr kumimoji="1" lang="zh-CN" altLang="en-US" sz="2800" dirty="0">
              <a:solidFill>
                <a:schemeClr val="tx2">
                  <a:lumMod val="60000"/>
                  <a:lumOff val="40000"/>
                </a:schemeClr>
              </a:solidFill>
              <a:latin typeface="微软雅黑"/>
              <a:ea typeface="微软雅黑"/>
              <a:cs typeface="微软雅黑"/>
            </a:endParaRPr>
          </a:p>
        </p:txBody>
      </p:sp>
      <p:graphicFrame>
        <p:nvGraphicFramePr>
          <p:cNvPr id="8" name="图示 7"/>
          <p:cNvGraphicFramePr/>
          <p:nvPr>
            <p:extLst>
              <p:ext uri="{D42A27DB-BD31-4B8C-83A1-F6EECF244321}">
                <p14:modId xmlns:p14="http://schemas.microsoft.com/office/powerpoint/2010/main" val="2511744783"/>
              </p:ext>
            </p:extLst>
          </p:nvPr>
        </p:nvGraphicFramePr>
        <p:xfrm>
          <a:off x="468313" y="1096172"/>
          <a:ext cx="8207375" cy="31241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130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主机存活</a:t>
            </a:r>
            <a:r>
              <a:rPr kumimoji="1" lang="zh-CN" altLang="en-US" sz="2800">
                <a:solidFill>
                  <a:schemeClr val="tx2">
                    <a:lumMod val="60000"/>
                    <a:lumOff val="40000"/>
                  </a:schemeClr>
                </a:solidFill>
                <a:latin typeface="微软雅黑"/>
                <a:ea typeface="微软雅黑"/>
                <a:cs typeface="微软雅黑"/>
              </a:rPr>
              <a:t>批量扫描</a:t>
            </a:r>
            <a:r>
              <a:rPr kumimoji="1" lang="en-US" altLang="zh-CN" sz="2800">
                <a:solidFill>
                  <a:schemeClr val="tx2">
                    <a:lumMod val="60000"/>
                    <a:lumOff val="40000"/>
                  </a:schemeClr>
                </a:solidFill>
                <a:latin typeface="微软雅黑"/>
                <a:ea typeface="微软雅黑"/>
                <a:cs typeface="微软雅黑"/>
              </a:rPr>
              <a:t> - ping</a:t>
            </a:r>
            <a:r>
              <a:rPr kumimoji="1" lang="zh-CN" altLang="en-US" sz="2800" dirty="0">
                <a:solidFill>
                  <a:schemeClr val="tx2">
                    <a:lumMod val="60000"/>
                    <a:lumOff val="40000"/>
                  </a:schemeClr>
                </a:solidFill>
                <a:latin typeface="微软雅黑"/>
                <a:ea typeface="微软雅黑"/>
                <a:cs typeface="微软雅黑"/>
              </a:rPr>
              <a:t>扫射</a:t>
            </a:r>
          </a:p>
        </p:txBody>
      </p:sp>
      <p:sp>
        <p:nvSpPr>
          <p:cNvPr id="2" name="文本框 1"/>
          <p:cNvSpPr txBox="1"/>
          <p:nvPr/>
        </p:nvSpPr>
        <p:spPr>
          <a:xfrm>
            <a:off x="468313" y="1234440"/>
            <a:ext cx="7498080" cy="1261884"/>
          </a:xfrm>
          <a:prstGeom prst="rect">
            <a:avLst/>
          </a:prstGeom>
          <a:noFill/>
        </p:spPr>
        <p:txBody>
          <a:bodyPr wrap="square" rtlCol="0">
            <a:spAutoFit/>
          </a:bodyPr>
          <a:lstStyle/>
          <a:p>
            <a:r>
              <a:rPr lang="en-US" altLang="zh-CN" sz="2800" b="1" dirty="0">
                <a:solidFill>
                  <a:schemeClr val="tx2">
                    <a:lumMod val="60000"/>
                    <a:lumOff val="40000"/>
                  </a:schemeClr>
                </a:solidFill>
                <a:latin typeface="微软雅黑" pitchFamily="34" charset="-122"/>
                <a:ea typeface="微软雅黑" pitchFamily="34" charset="-122"/>
              </a:rPr>
              <a:t>Ping</a:t>
            </a:r>
            <a:r>
              <a:rPr lang="zh-CN" altLang="en-US" sz="2800" b="1" dirty="0">
                <a:solidFill>
                  <a:schemeClr val="tx2">
                    <a:lumMod val="60000"/>
                    <a:lumOff val="40000"/>
                  </a:schemeClr>
                </a:solidFill>
                <a:latin typeface="微软雅黑" pitchFamily="34" charset="-122"/>
                <a:ea typeface="微软雅黑" pitchFamily="34" charset="-122"/>
              </a:rPr>
              <a:t>扫射</a:t>
            </a:r>
            <a:endParaRPr lang="en-US" altLang="zh-CN" sz="2800" b="1" dirty="0">
              <a:solidFill>
                <a:schemeClr val="tx2">
                  <a:lumMod val="60000"/>
                  <a:lumOff val="40000"/>
                </a:schemeClr>
              </a:solidFill>
              <a:latin typeface="微软雅黑" pitchFamily="34" charset="-122"/>
              <a:ea typeface="微软雅黑"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同时扫描大量的</a:t>
            </a:r>
            <a:r>
              <a:rPr lang="en-US" altLang="zh-CN" sz="2400"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地址段，以发现某个</a:t>
            </a:r>
            <a:r>
              <a:rPr lang="en-US" altLang="zh-CN" sz="2400"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地址是否绑定活跃主机的扫描</a:t>
            </a:r>
          </a:p>
        </p:txBody>
      </p:sp>
      <p:sp>
        <p:nvSpPr>
          <p:cNvPr id="4" name="文本框 3"/>
          <p:cNvSpPr txBox="1"/>
          <p:nvPr/>
        </p:nvSpPr>
        <p:spPr>
          <a:xfrm>
            <a:off x="468313" y="2557701"/>
            <a:ext cx="7421880" cy="3785652"/>
          </a:xfrm>
          <a:prstGeom prst="rect">
            <a:avLst/>
          </a:prstGeom>
          <a:noFill/>
        </p:spPr>
        <p:txBody>
          <a:bodyPr wrap="square" rtlCol="0">
            <a:spAutoFit/>
          </a:bodyPr>
          <a:lstStyle/>
          <a:p>
            <a:pPr>
              <a:lnSpc>
                <a:spcPct val="150000"/>
              </a:lnSpc>
              <a:spcBef>
                <a:spcPts val="0"/>
              </a:spcBef>
            </a:pPr>
            <a:r>
              <a:rPr lang="zh-CN" altLang="en-US" sz="2800" b="1" dirty="0">
                <a:solidFill>
                  <a:schemeClr val="tx2">
                    <a:lumMod val="60000"/>
                    <a:lumOff val="40000"/>
                  </a:schemeClr>
                </a:solidFill>
                <a:latin typeface="微软雅黑" pitchFamily="34" charset="-122"/>
                <a:ea typeface="微软雅黑" pitchFamily="34" charset="-122"/>
              </a:rPr>
              <a:t>批量主机存活发现原理</a:t>
            </a:r>
            <a:endParaRPr lang="en-US" altLang="zh-CN" sz="2800" b="1" dirty="0">
              <a:solidFill>
                <a:schemeClr val="tx2">
                  <a:lumMod val="60000"/>
                  <a:lumOff val="40000"/>
                </a:schemeClr>
              </a:solidFill>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zh-CN" altLang="en-US" sz="2400" dirty="0">
                <a:latin typeface="微软雅黑" pitchFamily="34" charset="-122"/>
                <a:ea typeface="微软雅黑" pitchFamily="34" charset="-122"/>
              </a:rPr>
              <a:t>客户端对每个</a:t>
            </a:r>
            <a:r>
              <a:rPr lang="en-US" altLang="zh-CN" sz="2400" dirty="0">
                <a:latin typeface="微软雅黑" pitchFamily="34" charset="-122"/>
                <a:ea typeface="微软雅黑" pitchFamily="34" charset="-122"/>
              </a:rPr>
              <a:t>IP</a:t>
            </a:r>
            <a:r>
              <a:rPr lang="zh-CN" altLang="en-US" sz="2400" dirty="0">
                <a:latin typeface="微软雅黑" pitchFamily="34" charset="-122"/>
                <a:ea typeface="微软雅黑" pitchFamily="34" charset="-122"/>
              </a:rPr>
              <a:t>地址作出</a:t>
            </a:r>
            <a:r>
              <a:rPr lang="en-US" altLang="zh-CN" sz="2400" dirty="0">
                <a:latin typeface="微软雅黑" pitchFamily="34" charset="-122"/>
                <a:ea typeface="微软雅黑" pitchFamily="34" charset="-122"/>
              </a:rPr>
              <a:t>ICMP echo</a:t>
            </a:r>
          </a:p>
          <a:p>
            <a:pPr>
              <a:lnSpc>
                <a:spcPct val="150000"/>
              </a:lnSpc>
              <a:spcBef>
                <a:spcPts val="0"/>
              </a:spcBef>
            </a:pPr>
            <a:r>
              <a:rPr lang="en-US" altLang="zh-CN" sz="2400" dirty="0">
                <a:latin typeface="微软雅黑" pitchFamily="34" charset="-122"/>
                <a:ea typeface="微软雅黑" pitchFamily="34" charset="-122"/>
              </a:rPr>
              <a:t> request</a:t>
            </a:r>
            <a:r>
              <a:rPr lang="zh-CN" altLang="en-US" sz="2400" dirty="0">
                <a:latin typeface="微软雅黑" pitchFamily="34" charset="-122"/>
                <a:ea typeface="微软雅黑" pitchFamily="34" charset="-122"/>
              </a:rPr>
              <a:t>请求</a:t>
            </a:r>
            <a:endParaRPr lang="en-US" altLang="zh-CN" sz="2400" dirty="0">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zh-CN" altLang="en-US" sz="2400" dirty="0">
                <a:latin typeface="微软雅黑" pitchFamily="34" charset="-122"/>
                <a:ea typeface="微软雅黑" pitchFamily="34" charset="-122"/>
              </a:rPr>
              <a:t>存活的主机对请求作出</a:t>
            </a:r>
            <a:r>
              <a:rPr lang="en-US" altLang="zh-CN" sz="2400" dirty="0">
                <a:latin typeface="微软雅黑" pitchFamily="34" charset="-122"/>
                <a:ea typeface="微软雅黑" pitchFamily="34" charset="-122"/>
              </a:rPr>
              <a:t>ICMP echo reply </a:t>
            </a:r>
            <a:r>
              <a:rPr lang="zh-CN" altLang="en-US" sz="2400" dirty="0">
                <a:latin typeface="微软雅黑" pitchFamily="34" charset="-122"/>
                <a:ea typeface="微软雅黑" pitchFamily="34" charset="-122"/>
              </a:rPr>
              <a:t>回应</a:t>
            </a:r>
            <a:endParaRPr lang="en-US" altLang="zh-CN" sz="2400" dirty="0">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zh-CN" altLang="en-US" sz="2400" dirty="0">
                <a:latin typeface="微软雅黑" pitchFamily="34" charset="-122"/>
                <a:ea typeface="微软雅黑" pitchFamily="34" charset="-122"/>
              </a:rPr>
              <a:t>不存活主机不做任何回应</a:t>
            </a:r>
            <a:endParaRPr lang="en-US" altLang="zh-CN" sz="2400" dirty="0">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zh-CN" altLang="en-US" sz="2400" dirty="0">
                <a:latin typeface="微软雅黑" pitchFamily="34" charset="-122"/>
                <a:ea typeface="微软雅黑" pitchFamily="34" charset="-122"/>
              </a:rPr>
              <a:t>服务端完成统计</a:t>
            </a:r>
          </a:p>
          <a:p>
            <a:endParaRPr lang="zh-CN" altLang="en-US" dirty="0"/>
          </a:p>
        </p:txBody>
      </p:sp>
    </p:spTree>
    <p:extLst>
      <p:ext uri="{BB962C8B-B14F-4D97-AF65-F5344CB8AC3E}">
        <p14:creationId xmlns:p14="http://schemas.microsoft.com/office/powerpoint/2010/main" val="264949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主机存活</a:t>
            </a:r>
            <a:r>
              <a:rPr kumimoji="1" lang="zh-CN" altLang="en-US" sz="2800">
                <a:solidFill>
                  <a:schemeClr val="tx2">
                    <a:lumMod val="60000"/>
                    <a:lumOff val="40000"/>
                  </a:schemeClr>
                </a:solidFill>
                <a:latin typeface="微软雅黑"/>
                <a:ea typeface="微软雅黑"/>
                <a:cs typeface="微软雅黑"/>
              </a:rPr>
              <a:t>批量扫描</a:t>
            </a:r>
            <a:r>
              <a:rPr kumimoji="1" lang="en-US" altLang="zh-CN" sz="2800">
                <a:solidFill>
                  <a:schemeClr val="tx2">
                    <a:lumMod val="60000"/>
                    <a:lumOff val="40000"/>
                  </a:schemeClr>
                </a:solidFill>
                <a:latin typeface="微软雅黑"/>
                <a:ea typeface="微软雅黑"/>
                <a:cs typeface="微软雅黑"/>
              </a:rPr>
              <a:t> - nmap</a:t>
            </a:r>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468312" y="1019164"/>
            <a:ext cx="7060247" cy="5389589"/>
          </a:xfrm>
          <a:prstGeom prst="rect">
            <a:avLst/>
          </a:prstGeom>
        </p:spPr>
      </p:pic>
      <p:pic>
        <p:nvPicPr>
          <p:cNvPr id="5" name="图片 4"/>
          <p:cNvPicPr>
            <a:picLocks noChangeAspect="1"/>
          </p:cNvPicPr>
          <p:nvPr/>
        </p:nvPicPr>
        <p:blipFill>
          <a:blip r:embed="rId6"/>
          <a:stretch>
            <a:fillRect/>
          </a:stretch>
        </p:blipFill>
        <p:spPr>
          <a:xfrm>
            <a:off x="690562" y="1103328"/>
            <a:ext cx="7762875" cy="5305425"/>
          </a:xfrm>
          <a:prstGeom prst="rect">
            <a:avLst/>
          </a:prstGeom>
        </p:spPr>
      </p:pic>
      <p:pic>
        <p:nvPicPr>
          <p:cNvPr id="6" name="图片 5"/>
          <p:cNvPicPr>
            <a:picLocks noChangeAspect="1"/>
          </p:cNvPicPr>
          <p:nvPr/>
        </p:nvPicPr>
        <p:blipFill>
          <a:blip r:embed="rId7"/>
          <a:stretch>
            <a:fillRect/>
          </a:stretch>
        </p:blipFill>
        <p:spPr>
          <a:xfrm>
            <a:off x="690562" y="1268323"/>
            <a:ext cx="8086998" cy="5140430"/>
          </a:xfrm>
          <a:prstGeom prst="rect">
            <a:avLst/>
          </a:prstGeom>
        </p:spPr>
      </p:pic>
    </p:spTree>
    <p:extLst>
      <p:ext uri="{BB962C8B-B14F-4D97-AF65-F5344CB8AC3E}">
        <p14:creationId xmlns:p14="http://schemas.microsoft.com/office/powerpoint/2010/main" val="227066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端口扫描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端口</a:t>
            </a:r>
            <a:r>
              <a:rPr kumimoji="1" lang="zh-CN" altLang="en-US" sz="2800" dirty="0">
                <a:solidFill>
                  <a:schemeClr val="tx2">
                    <a:lumMod val="60000"/>
                    <a:lumOff val="40000"/>
                  </a:schemeClr>
                </a:solidFill>
                <a:latin typeface="微软雅黑"/>
                <a:ea typeface="微软雅黑"/>
                <a:cs typeface="微软雅黑"/>
              </a:rPr>
              <a:t>和服务</a:t>
            </a:r>
          </a:p>
        </p:txBody>
      </p:sp>
      <p:sp>
        <p:nvSpPr>
          <p:cNvPr id="6" name="Text Box 5"/>
          <p:cNvSpPr txBox="1">
            <a:spLocks noChangeArrowheads="1"/>
          </p:cNvSpPr>
          <p:nvPr/>
        </p:nvSpPr>
        <p:spPr bwMode="auto">
          <a:xfrm>
            <a:off x="468313" y="1164002"/>
            <a:ext cx="52314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kumimoji="1" lang="zh-CN" altLang="en-US" sz="2800" dirty="0">
                <a:solidFill>
                  <a:schemeClr val="tx2">
                    <a:lumMod val="60000"/>
                    <a:lumOff val="40000"/>
                  </a:schemeClr>
                </a:solidFill>
                <a:latin typeface="微软雅黑"/>
                <a:ea typeface="微软雅黑"/>
                <a:cs typeface="微软雅黑"/>
              </a:rPr>
              <a:t>什么是服务</a:t>
            </a:r>
          </a:p>
        </p:txBody>
      </p:sp>
      <p:sp>
        <p:nvSpPr>
          <p:cNvPr id="7" name="Text Box 3"/>
          <p:cNvSpPr txBox="1">
            <a:spLocks noChangeArrowheads="1"/>
          </p:cNvSpPr>
          <p:nvPr/>
        </p:nvSpPr>
        <p:spPr bwMode="auto">
          <a:xfrm>
            <a:off x="468311" y="1646660"/>
            <a:ext cx="566258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spcBef>
                <a:spcPts val="0"/>
              </a:spcBef>
              <a:spcAft>
                <a:spcPts val="0"/>
              </a:spcAft>
              <a:defRPr/>
            </a:pPr>
            <a:r>
              <a:rPr lang="zh-CN" altLang="en-US" sz="1800" dirty="0">
                <a:solidFill>
                  <a:schemeClr val="tx1">
                    <a:lumMod val="50000"/>
                    <a:lumOff val="50000"/>
                  </a:schemeClr>
                </a:solidFill>
                <a:latin typeface="微软雅黑" pitchFamily="34" charset="-122"/>
                <a:ea typeface="微软雅黑" pitchFamily="34" charset="-122"/>
              </a:rPr>
              <a:t>“服务”是指某主机按预先定义的协议和一些国际标准、行业标准，向其他主机提供某种数据的支持，并且称服务提供者为“服务器”（</a:t>
            </a:r>
            <a:r>
              <a:rPr lang="en-US" altLang="zh-CN" sz="1800" dirty="0">
                <a:solidFill>
                  <a:schemeClr val="tx1">
                    <a:lumMod val="50000"/>
                    <a:lumOff val="50000"/>
                  </a:schemeClr>
                </a:solidFill>
                <a:latin typeface="微软雅黑" pitchFamily="34" charset="-122"/>
                <a:ea typeface="微软雅黑" pitchFamily="34" charset="-122"/>
              </a:rPr>
              <a:t>Server</a:t>
            </a:r>
            <a:r>
              <a:rPr lang="zh-CN" altLang="en-US" sz="1800" dirty="0">
                <a:solidFill>
                  <a:schemeClr val="tx1">
                    <a:lumMod val="50000"/>
                    <a:lumOff val="50000"/>
                  </a:schemeClr>
                </a:solidFill>
                <a:latin typeface="微软雅黑" pitchFamily="34" charset="-122"/>
                <a:ea typeface="微软雅黑" pitchFamily="34" charset="-122"/>
              </a:rPr>
              <a:t>），称服务请求者为“客户端”（</a:t>
            </a:r>
            <a:r>
              <a:rPr lang="en-US" altLang="zh-CN" sz="1800" dirty="0">
                <a:solidFill>
                  <a:schemeClr val="tx1">
                    <a:lumMod val="50000"/>
                    <a:lumOff val="50000"/>
                  </a:schemeClr>
                </a:solidFill>
                <a:latin typeface="微软雅黑" pitchFamily="34" charset="-122"/>
                <a:ea typeface="微软雅黑" pitchFamily="34" charset="-122"/>
              </a:rPr>
              <a:t>Client</a:t>
            </a:r>
            <a:r>
              <a:rPr lang="zh-CN" altLang="en-US" sz="1800" dirty="0">
                <a:solidFill>
                  <a:schemeClr val="tx1">
                    <a:lumMod val="50000"/>
                    <a:lumOff val="50000"/>
                  </a:schemeClr>
                </a:solidFill>
                <a:latin typeface="微软雅黑" pitchFamily="34" charset="-122"/>
                <a:ea typeface="微软雅黑" pitchFamily="34" charset="-122"/>
              </a:rPr>
              <a:t>）。</a:t>
            </a:r>
          </a:p>
        </p:txBody>
      </p:sp>
      <p:sp>
        <p:nvSpPr>
          <p:cNvPr id="8" name="Text Box 9"/>
          <p:cNvSpPr txBox="1">
            <a:spLocks noChangeArrowheads="1"/>
          </p:cNvSpPr>
          <p:nvPr/>
        </p:nvSpPr>
        <p:spPr bwMode="auto">
          <a:xfrm>
            <a:off x="468312" y="3523944"/>
            <a:ext cx="53514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defRPr kumimoji="1" sz="2800">
                <a:solidFill>
                  <a:schemeClr val="tx2">
                    <a:lumMod val="60000"/>
                    <a:lumOff val="40000"/>
                  </a:schemeClr>
                </a:solidFill>
                <a:latin typeface="微软雅黑"/>
                <a:ea typeface="微软雅黑"/>
                <a:cs typeface="微软雅黑"/>
              </a:defRPr>
            </a:lvl1pPr>
            <a:lvl2pPr marL="742950" indent="-285750" eaLnBrk="0" hangingPunct="0">
              <a:defRPr sz="2000">
                <a:latin typeface="Calibri" pitchFamily="34" charset="0"/>
                <a:ea typeface="宋体" charset="-122"/>
              </a:defRPr>
            </a:lvl2pPr>
            <a:lvl3pPr marL="1143000" indent="-228600" eaLnBrk="0" hangingPunct="0">
              <a:defRPr sz="2000">
                <a:latin typeface="Calibri" pitchFamily="34" charset="0"/>
                <a:ea typeface="宋体" charset="-122"/>
              </a:defRPr>
            </a:lvl3pPr>
            <a:lvl4pPr marL="1600200" indent="-228600" eaLnBrk="0" hangingPunct="0">
              <a:defRPr sz="2000">
                <a:latin typeface="Calibri" pitchFamily="34" charset="0"/>
                <a:ea typeface="宋体" charset="-122"/>
              </a:defRPr>
            </a:lvl4pPr>
            <a:lvl5pPr eaLnBrk="0" hangingPunct="0">
              <a:defRPr sz="2000">
                <a:latin typeface="Calibri" pitchFamily="34" charset="0"/>
                <a:ea typeface="宋体" charset="-122"/>
              </a:defRPr>
            </a:lvl5pPr>
            <a:lvl6pPr marL="2514600" indent="-228600" defTabSz="1028700" eaLnBrk="0" fontAlgn="base" hangingPunct="0">
              <a:spcBef>
                <a:spcPct val="0"/>
              </a:spcBef>
              <a:spcAft>
                <a:spcPct val="0"/>
              </a:spcAft>
              <a:defRPr sz="2000">
                <a:latin typeface="Calibri" pitchFamily="34" charset="0"/>
                <a:ea typeface="宋体" charset="-122"/>
              </a:defRPr>
            </a:lvl6pPr>
            <a:lvl7pPr marL="2971800" indent="-228600" defTabSz="1028700" eaLnBrk="0" fontAlgn="base" hangingPunct="0">
              <a:spcBef>
                <a:spcPct val="0"/>
              </a:spcBef>
              <a:spcAft>
                <a:spcPct val="0"/>
              </a:spcAft>
              <a:defRPr sz="2000">
                <a:latin typeface="Calibri" pitchFamily="34" charset="0"/>
                <a:ea typeface="宋体" charset="-122"/>
              </a:defRPr>
            </a:lvl7pPr>
            <a:lvl8pPr marL="3429000" indent="-228600" defTabSz="1028700" eaLnBrk="0" fontAlgn="base" hangingPunct="0">
              <a:spcBef>
                <a:spcPct val="0"/>
              </a:spcBef>
              <a:spcAft>
                <a:spcPct val="0"/>
              </a:spcAft>
              <a:defRPr sz="2000">
                <a:latin typeface="Calibri" pitchFamily="34" charset="0"/>
                <a:ea typeface="宋体" charset="-122"/>
              </a:defRPr>
            </a:lvl8pPr>
            <a:lvl9pPr marL="3886200" indent="-228600" defTabSz="1028700" eaLnBrk="0" fontAlgn="base" hangingPunct="0">
              <a:spcBef>
                <a:spcPct val="0"/>
              </a:spcBef>
              <a:spcAft>
                <a:spcPct val="0"/>
              </a:spcAft>
              <a:defRPr sz="2000">
                <a:latin typeface="Calibri" pitchFamily="34" charset="0"/>
                <a:ea typeface="宋体" charset="-122"/>
              </a:defRPr>
            </a:lvl9pPr>
          </a:lstStyle>
          <a:p>
            <a:r>
              <a:rPr lang="zh-CN" altLang="en-US" dirty="0"/>
              <a:t>端口和服务的关系</a:t>
            </a:r>
          </a:p>
        </p:txBody>
      </p:sp>
      <p:sp>
        <p:nvSpPr>
          <p:cNvPr id="9" name="Text Box 3"/>
          <p:cNvSpPr txBox="1">
            <a:spLocks noChangeArrowheads="1"/>
          </p:cNvSpPr>
          <p:nvPr/>
        </p:nvSpPr>
        <p:spPr bwMode="auto">
          <a:xfrm>
            <a:off x="468312" y="4023376"/>
            <a:ext cx="566258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spcBef>
                <a:spcPts val="0"/>
              </a:spcBef>
              <a:spcAft>
                <a:spcPts val="0"/>
              </a:spcAft>
              <a:defRPr/>
            </a:pPr>
            <a:r>
              <a:rPr lang="zh-CN" altLang="en-US" sz="1800" dirty="0">
                <a:solidFill>
                  <a:schemeClr val="tx1">
                    <a:lumMod val="50000"/>
                    <a:lumOff val="50000"/>
                  </a:schemeClr>
                </a:solidFill>
                <a:latin typeface="微软雅黑" pitchFamily="34" charset="-122"/>
                <a:ea typeface="微软雅黑" pitchFamily="34" charset="-122"/>
              </a:rPr>
              <a:t>一台主机可以安装多个服务，这些服务可以是相同的服务，也可以是不同的服务。为了区分这些服务，引入“端口”（</a:t>
            </a:r>
            <a:r>
              <a:rPr lang="en-US" altLang="zh-CN" sz="1800" dirty="0">
                <a:solidFill>
                  <a:schemeClr val="tx1">
                    <a:lumMod val="50000"/>
                    <a:lumOff val="50000"/>
                  </a:schemeClr>
                </a:solidFill>
                <a:latin typeface="微软雅黑" pitchFamily="34" charset="-122"/>
                <a:ea typeface="微软雅黑" pitchFamily="34" charset="-122"/>
              </a:rPr>
              <a:t>Port</a:t>
            </a:r>
            <a:r>
              <a:rPr lang="zh-CN" altLang="en-US" sz="1800" dirty="0">
                <a:solidFill>
                  <a:schemeClr val="tx1">
                    <a:lumMod val="50000"/>
                    <a:lumOff val="50000"/>
                  </a:schemeClr>
                </a:solidFill>
                <a:latin typeface="微软雅黑" pitchFamily="34" charset="-122"/>
                <a:ea typeface="微软雅黑" pitchFamily="34" charset="-122"/>
              </a:rPr>
              <a:t>）这个概念，即每一个服务对应于一个或多个端口。端口具有独占性，一旦有服务占用了某个端口，则通常情况下，另外的服务不能再占用这个端口。</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rot="21596713">
            <a:off x="6924252" y="2814181"/>
            <a:ext cx="2021183" cy="2642566"/>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5888234" y="3883644"/>
            <a:ext cx="1978071" cy="2591569"/>
          </a:xfrm>
          <a:prstGeom prst="rect">
            <a:avLst/>
          </a:prstGeom>
        </p:spPr>
      </p:pic>
      <p:sp>
        <p:nvSpPr>
          <p:cNvPr id="2" name="文本框 1"/>
          <p:cNvSpPr txBox="1"/>
          <p:nvPr/>
        </p:nvSpPr>
        <p:spPr>
          <a:xfrm>
            <a:off x="5937983" y="1766927"/>
            <a:ext cx="3058464" cy="923330"/>
          </a:xfrm>
          <a:prstGeom prst="rect">
            <a:avLst/>
          </a:prstGeom>
          <a:noFill/>
        </p:spPr>
        <p:txBody>
          <a:bodyPr wrap="square" rtlCol="0">
            <a:spAutoFit/>
          </a:bodyPr>
          <a:lstStyle/>
          <a:p>
            <a:pPr lvl="0"/>
            <a:r>
              <a:rPr lang="zh-CN" altLang="en-US" dirty="0">
                <a:solidFill>
                  <a:schemeClr val="tx1">
                    <a:lumMod val="50000"/>
                    <a:lumOff val="50000"/>
                  </a:schemeClr>
                </a:solidFill>
                <a:latin typeface="微软雅黑" pitchFamily="34" charset="-122"/>
                <a:ea typeface="微软雅黑" pitchFamily="34" charset="-122"/>
                <a:sym typeface="Wingdings" pitchFamily="2" charset="2"/>
              </a:rPr>
              <a:t>端口是传输层协议为了识别同一主机上不同应用程序进程而引入的一个概念。</a:t>
            </a:r>
            <a:endParaRPr lang="en-US" altLang="zh-CN" dirty="0">
              <a:solidFill>
                <a:schemeClr val="tx1">
                  <a:lumMod val="50000"/>
                  <a:lumOff val="50000"/>
                </a:schemeClr>
              </a:solidFill>
              <a:latin typeface="微软雅黑" pitchFamily="34" charset="-122"/>
              <a:ea typeface="微软雅黑" pitchFamily="34" charset="-122"/>
              <a:sym typeface="Wingdings" pitchFamily="2" charset="2"/>
            </a:endParaRPr>
          </a:p>
        </p:txBody>
      </p:sp>
      <p:sp>
        <p:nvSpPr>
          <p:cNvPr id="4" name="文本框 3"/>
          <p:cNvSpPr txBox="1"/>
          <p:nvPr/>
        </p:nvSpPr>
        <p:spPr>
          <a:xfrm>
            <a:off x="5962968" y="1164002"/>
            <a:ext cx="2727960" cy="523220"/>
          </a:xfrm>
          <a:prstGeom prst="rect">
            <a:avLst/>
          </a:prstGeom>
          <a:noFill/>
        </p:spPr>
        <p:txBody>
          <a:bodyPr wrap="square" rtlCol="0">
            <a:spAutoFit/>
          </a:bodyPr>
          <a:lstStyle/>
          <a:p>
            <a:pPr lvl="0"/>
            <a:r>
              <a:rPr kumimoji="1" lang="zh-CN" altLang="en-US" sz="2800" dirty="0">
                <a:solidFill>
                  <a:schemeClr val="tx2">
                    <a:lumMod val="60000"/>
                    <a:lumOff val="40000"/>
                  </a:schemeClr>
                </a:solidFill>
                <a:latin typeface="微软雅黑"/>
                <a:ea typeface="微软雅黑"/>
                <a:cs typeface="微软雅黑"/>
              </a:rPr>
              <a:t>端口的概念</a:t>
            </a:r>
            <a:endParaRPr kumimoji="1" lang="en-US" altLang="zh-CN" sz="2800" dirty="0">
              <a:solidFill>
                <a:schemeClr val="tx2">
                  <a:lumMod val="60000"/>
                  <a:lumOff val="40000"/>
                </a:schemeClr>
              </a:solidFill>
              <a:latin typeface="微软雅黑"/>
              <a:ea typeface="微软雅黑"/>
              <a:cs typeface="微软雅黑"/>
              <a:sym typeface="Wingdings" pitchFamily="2" charset="2"/>
            </a:endParaRPr>
          </a:p>
        </p:txBody>
      </p:sp>
    </p:spTree>
    <p:extLst>
      <p:ext uri="{BB962C8B-B14F-4D97-AF65-F5344CB8AC3E}">
        <p14:creationId xmlns:p14="http://schemas.microsoft.com/office/powerpoint/2010/main" val="10062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anim calcmode="lin" valueType="num">
                                      <p:cBhvr>
                                        <p:cTn id="57" dur="1000" fill="hold"/>
                                        <p:tgtEl>
                                          <p:spTgt spid="2"/>
                                        </p:tgtEl>
                                        <p:attrNameLst>
                                          <p:attrName>ppt_x</p:attrName>
                                        </p:attrNameLst>
                                      </p:cBhvr>
                                      <p:tavLst>
                                        <p:tav tm="0">
                                          <p:val>
                                            <p:strVal val="#ppt_x"/>
                                          </p:val>
                                        </p:tav>
                                        <p:tav tm="100000">
                                          <p:val>
                                            <p:strVal val="#ppt_x"/>
                                          </p:val>
                                        </p:tav>
                                      </p:tavLst>
                                    </p:anim>
                                    <p:anim calcmode="lin" valueType="num">
                                      <p:cBhvr>
                                        <p:cTn id="5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pPr lvl="0"/>
            <a:r>
              <a:rPr kumimoji="1" lang="zh-CN" altLang="en-US" sz="2800">
                <a:solidFill>
                  <a:schemeClr val="tx2">
                    <a:lumMod val="60000"/>
                    <a:lumOff val="40000"/>
                  </a:schemeClr>
                </a:solidFill>
                <a:latin typeface="微软雅黑"/>
                <a:ea typeface="微软雅黑"/>
                <a:cs typeface="微软雅黑"/>
              </a:rPr>
              <a:t>端口扫描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端口</a:t>
            </a:r>
            <a:r>
              <a:rPr kumimoji="1" lang="zh-CN" altLang="en-US" sz="2800" dirty="0">
                <a:solidFill>
                  <a:schemeClr val="tx2">
                    <a:lumMod val="60000"/>
                    <a:lumOff val="40000"/>
                  </a:schemeClr>
                </a:solidFill>
                <a:latin typeface="微软雅黑"/>
                <a:ea typeface="微软雅黑"/>
                <a:cs typeface="微软雅黑"/>
              </a:rPr>
              <a:t>的管理和分配</a:t>
            </a:r>
          </a:p>
        </p:txBody>
      </p:sp>
      <p:graphicFrame>
        <p:nvGraphicFramePr>
          <p:cNvPr id="4" name="图示 3"/>
          <p:cNvGraphicFramePr/>
          <p:nvPr>
            <p:extLst>
              <p:ext uri="{D42A27DB-BD31-4B8C-83A1-F6EECF244321}">
                <p14:modId xmlns:p14="http://schemas.microsoft.com/office/powerpoint/2010/main" val="1331549084"/>
              </p:ext>
            </p:extLst>
          </p:nvPr>
        </p:nvGraphicFramePr>
        <p:xfrm>
          <a:off x="285433" y="1193800"/>
          <a:ext cx="8688387" cy="49123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21846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端口扫描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端口</a:t>
            </a:r>
            <a:r>
              <a:rPr kumimoji="1" lang="zh-CN" altLang="en-US" sz="2800" dirty="0">
                <a:solidFill>
                  <a:schemeClr val="tx2">
                    <a:lumMod val="60000"/>
                    <a:lumOff val="40000"/>
                  </a:schemeClr>
                </a:solidFill>
                <a:latin typeface="微软雅黑"/>
                <a:ea typeface="微软雅黑"/>
                <a:cs typeface="微软雅黑"/>
              </a:rPr>
              <a:t>分类</a:t>
            </a:r>
          </a:p>
        </p:txBody>
      </p:sp>
      <p:graphicFrame>
        <p:nvGraphicFramePr>
          <p:cNvPr id="2" name="图示 1"/>
          <p:cNvGraphicFramePr/>
          <p:nvPr>
            <p:extLst>
              <p:ext uri="{D42A27DB-BD31-4B8C-83A1-F6EECF244321}">
                <p14:modId xmlns:p14="http://schemas.microsoft.com/office/powerpoint/2010/main" val="137326400"/>
              </p:ext>
            </p:extLst>
          </p:nvPr>
        </p:nvGraphicFramePr>
        <p:xfrm>
          <a:off x="158751" y="1041400"/>
          <a:ext cx="8878569" cy="576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5341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端口扫描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常见</a:t>
            </a:r>
            <a:r>
              <a:rPr kumimoji="1" lang="zh-CN" altLang="en-US" sz="2800" dirty="0">
                <a:solidFill>
                  <a:schemeClr val="tx2">
                    <a:lumMod val="60000"/>
                    <a:lumOff val="40000"/>
                  </a:schemeClr>
                </a:solidFill>
                <a:latin typeface="微软雅黑"/>
                <a:ea typeface="微软雅黑"/>
                <a:cs typeface="微软雅黑"/>
              </a:rPr>
              <a:t>知名端口</a:t>
            </a:r>
          </a:p>
        </p:txBody>
      </p:sp>
      <p:graphicFrame>
        <p:nvGraphicFramePr>
          <p:cNvPr id="2" name="图示 1"/>
          <p:cNvGraphicFramePr/>
          <p:nvPr>
            <p:extLst>
              <p:ext uri="{D42A27DB-BD31-4B8C-83A1-F6EECF244321}">
                <p14:modId xmlns:p14="http://schemas.microsoft.com/office/powerpoint/2010/main" val="2363403729"/>
              </p:ext>
            </p:extLst>
          </p:nvPr>
        </p:nvGraphicFramePr>
        <p:xfrm>
          <a:off x="487680" y="1051560"/>
          <a:ext cx="8240078" cy="53035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47298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端口扫描的原理</a:t>
            </a:r>
          </a:p>
        </p:txBody>
      </p:sp>
      <p:sp>
        <p:nvSpPr>
          <p:cNvPr id="6" name="Text Box 4"/>
          <p:cNvSpPr txBox="1"/>
          <p:nvPr/>
        </p:nvSpPr>
        <p:spPr>
          <a:xfrm>
            <a:off x="259825" y="1044998"/>
            <a:ext cx="8675687" cy="2279983"/>
          </a:xfrm>
          <a:prstGeom prst="rect">
            <a:avLst/>
          </a:prstGeom>
          <a:noFill/>
          <a:ln w="11112">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eaLnBrk="1" hangingPunct="1">
              <a:lnSpc>
                <a:spcPct val="110000"/>
              </a:lnSpc>
              <a:spcBef>
                <a:spcPct val="50000"/>
              </a:spcBef>
              <a:buFont typeface="Wingdings" pitchFamily="2" charset="2"/>
              <a:buNone/>
            </a:pP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sym typeface="Wingdings" pitchFamily="2" charset="2"/>
              </a:rPr>
              <a:t>原理：</a:t>
            </a:r>
            <a:endParaRPr kumimoji="1" lang="en-US" altLang="zh-CN"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sym typeface="Wingdings" pitchFamily="2" charset="2"/>
            </a:endParaRPr>
          </a:p>
          <a:p>
            <a:pPr lvl="0" algn="l" eaLnBrk="1" hangingPunct="1">
              <a:lnSpc>
                <a:spcPct val="110000"/>
              </a:lnSpc>
              <a:spcBef>
                <a:spcPct val="50000"/>
              </a:spcBef>
              <a:buFont typeface="Wingdings" pitchFamily="2" charset="2"/>
              <a:buNone/>
            </a:pP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sym typeface="Wingdings" pitchFamily="2" charset="2"/>
              </a:rPr>
              <a:t>端口扫描是向目标主机的</a:t>
            </a:r>
            <a:r>
              <a:rPr kumimoji="1" lang="en-US" altLang="zh-CN"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sym typeface="Wingdings" pitchFamily="2" charset="2"/>
              </a:rPr>
              <a:t>TCP</a:t>
            </a: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sym typeface="Wingdings" pitchFamily="2" charset="2"/>
              </a:rPr>
              <a:t>或</a:t>
            </a:r>
            <a:r>
              <a:rPr kumimoji="1" lang="en-US" altLang="zh-CN"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sym typeface="Wingdings" pitchFamily="2" charset="2"/>
              </a:rPr>
              <a:t>UDP</a:t>
            </a: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sym typeface="Wingdings" pitchFamily="2" charset="2"/>
              </a:rPr>
              <a:t>端口发送探测数据包，随后记录目标主机的响应。通过分析目标主机的响应来判断服务端口是打开还是关闭，据此推测目标主机端口提供的服务或信息。 </a:t>
            </a:r>
            <a:endParaRPr kumimoji="1" lang="en-US" altLang="zh-CN"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sym typeface="Wingdings" pitchFamily="2" charset="2"/>
            </a:endParaRPr>
          </a:p>
        </p:txBody>
      </p:sp>
      <p:sp>
        <p:nvSpPr>
          <p:cNvPr id="8" name="矩形 7"/>
          <p:cNvSpPr/>
          <p:nvPr/>
        </p:nvSpPr>
        <p:spPr>
          <a:xfrm>
            <a:off x="158174" y="3366652"/>
            <a:ext cx="5130105" cy="1477328"/>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spcBef>
                <a:spcPts val="0"/>
              </a:spcBef>
              <a:spcAft>
                <a:spcPts val="0"/>
              </a:spcAft>
              <a:defRPr/>
            </a:pPr>
            <a:r>
              <a:rPr lang="en-US" altLang="zh-CN" sz="1800" b="1" dirty="0">
                <a:solidFill>
                  <a:schemeClr val="tx1">
                    <a:lumMod val="50000"/>
                    <a:lumOff val="50000"/>
                  </a:schemeClr>
                </a:solidFill>
                <a:latin typeface="微软雅黑" pitchFamily="34" charset="-122"/>
                <a:ea typeface="微软雅黑" pitchFamily="34" charset="-122"/>
              </a:rPr>
              <a:t>TCP</a:t>
            </a:r>
            <a:r>
              <a:rPr lang="zh-CN" altLang="en-US" sz="1800" b="1" dirty="0">
                <a:solidFill>
                  <a:schemeClr val="tx1">
                    <a:lumMod val="50000"/>
                    <a:lumOff val="50000"/>
                  </a:schemeClr>
                </a:solidFill>
                <a:latin typeface="微软雅黑" pitchFamily="34" charset="-122"/>
                <a:ea typeface="微软雅黑" pitchFamily="34" charset="-122"/>
              </a:rPr>
              <a:t>客户端</a:t>
            </a:r>
            <a:endParaRPr lang="en-US" altLang="zh-CN" sz="1800" b="1" dirty="0">
              <a:solidFill>
                <a:schemeClr val="tx1">
                  <a:lumMod val="50000"/>
                  <a:lumOff val="50000"/>
                </a:schemeClr>
              </a:solidFill>
              <a:latin typeface="微软雅黑" pitchFamily="34" charset="-122"/>
              <a:ea typeface="微软雅黑" pitchFamily="34" charset="-122"/>
            </a:endParaRPr>
          </a:p>
          <a:p>
            <a:pPr>
              <a:spcBef>
                <a:spcPts val="0"/>
              </a:spcBef>
              <a:spcAft>
                <a:spcPts val="0"/>
              </a:spcAft>
              <a:defRPr/>
            </a:pP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rPr>
              <a:t>对端口建立连接，记录远端服务器应</a:t>
            </a:r>
            <a:endParaRPr kumimoji="1" lang="en-US" altLang="zh-CN"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endParaRPr>
          </a:p>
          <a:p>
            <a:pPr>
              <a:spcBef>
                <a:spcPts val="0"/>
              </a:spcBef>
              <a:spcAft>
                <a:spcPts val="0"/>
              </a:spcAft>
              <a:defRPr/>
            </a:pP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rPr>
              <a:t>答，查询记录获取目标服务器所安装</a:t>
            </a:r>
            <a:endParaRPr kumimoji="1" lang="en-US" altLang="zh-CN"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endParaRPr>
          </a:p>
          <a:p>
            <a:pPr>
              <a:spcBef>
                <a:spcPts val="0"/>
              </a:spcBef>
              <a:spcAft>
                <a:spcPts val="0"/>
              </a:spcAft>
              <a:defRPr/>
            </a:pP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rPr>
              <a:t>的服务名称。</a:t>
            </a:r>
          </a:p>
        </p:txBody>
      </p:sp>
      <p:sp>
        <p:nvSpPr>
          <p:cNvPr id="9" name="矩形 8"/>
          <p:cNvSpPr/>
          <p:nvPr/>
        </p:nvSpPr>
        <p:spPr>
          <a:xfrm>
            <a:off x="259825" y="4922461"/>
            <a:ext cx="5109091" cy="1477328"/>
          </a:xfrm>
          <a:prstGeom prst="rect">
            <a:avLst/>
          </a:prstGeom>
        </p:spPr>
        <p:txBody>
          <a:bodyPr wrap="non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spcBef>
                <a:spcPts val="0"/>
              </a:spcBef>
              <a:spcAft>
                <a:spcPts val="0"/>
              </a:spcAft>
              <a:defRPr/>
            </a:pPr>
            <a:r>
              <a:rPr lang="en-US" altLang="zh-CN" sz="1800" b="1" dirty="0">
                <a:solidFill>
                  <a:schemeClr val="tx1">
                    <a:lumMod val="50000"/>
                    <a:lumOff val="50000"/>
                  </a:schemeClr>
                </a:solidFill>
                <a:latin typeface="微软雅黑" pitchFamily="34" charset="-122"/>
                <a:ea typeface="微软雅黑" pitchFamily="34" charset="-122"/>
              </a:rPr>
              <a:t>UDP</a:t>
            </a:r>
            <a:r>
              <a:rPr lang="zh-CN" altLang="en-US" sz="1800" b="1" dirty="0">
                <a:solidFill>
                  <a:schemeClr val="tx1">
                    <a:lumMod val="50000"/>
                    <a:lumOff val="50000"/>
                  </a:schemeClr>
                </a:solidFill>
                <a:latin typeface="微软雅黑" pitchFamily="34" charset="-122"/>
                <a:ea typeface="微软雅黑" pitchFamily="34" charset="-122"/>
              </a:rPr>
              <a:t>客户端</a:t>
            </a:r>
            <a:endParaRPr lang="en-US" altLang="zh-CN" sz="1800" b="1" dirty="0">
              <a:solidFill>
                <a:schemeClr val="tx1">
                  <a:lumMod val="50000"/>
                  <a:lumOff val="50000"/>
                </a:schemeClr>
              </a:solidFill>
              <a:latin typeface="微软雅黑" pitchFamily="34" charset="-122"/>
              <a:ea typeface="微软雅黑" pitchFamily="34" charset="-122"/>
            </a:endParaRPr>
          </a:p>
          <a:p>
            <a:pPr>
              <a:spcBef>
                <a:spcPts val="0"/>
              </a:spcBef>
              <a:spcAft>
                <a:spcPts val="0"/>
              </a:spcAft>
              <a:defRPr/>
            </a:pP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rPr>
              <a:t>对端口建立连接，记录远端服务器应</a:t>
            </a:r>
            <a:endParaRPr kumimoji="1" lang="en-US" altLang="zh-CN"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endParaRPr>
          </a:p>
          <a:p>
            <a:pPr>
              <a:spcBef>
                <a:spcPts val="0"/>
              </a:spcBef>
              <a:spcAft>
                <a:spcPts val="0"/>
              </a:spcAft>
              <a:defRPr/>
            </a:pP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rPr>
              <a:t>答，查询记录获取目标服务器所安装</a:t>
            </a:r>
            <a:endParaRPr kumimoji="1" lang="en-US" altLang="zh-CN"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endParaRPr>
          </a:p>
          <a:p>
            <a:pPr>
              <a:spcBef>
                <a:spcPts val="0"/>
              </a:spcBef>
              <a:spcAft>
                <a:spcPts val="0"/>
              </a:spcAft>
              <a:defRPr/>
            </a:pPr>
            <a:r>
              <a:rPr kumimoji="1" lang="zh-CN" altLang="en-US" sz="2400" dirty="0">
                <a:solidFill>
                  <a:schemeClr val="tx2">
                    <a:lumMod val="60000"/>
                    <a:lumOff val="40000"/>
                  </a:schemeClr>
                </a:solidFill>
                <a:latin typeface="微软雅黑" panose="020B0503020204020204" pitchFamily="34" charset="-122"/>
                <a:ea typeface="微软雅黑" panose="020B0503020204020204" pitchFamily="34" charset="-122"/>
                <a:cs typeface="微软雅黑"/>
              </a:rPr>
              <a:t>的服务名称。</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1285" y="3324981"/>
            <a:ext cx="3882715" cy="3033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593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端口扫描</a:t>
            </a:r>
            <a:r>
              <a:rPr kumimoji="1" lang="en-US" altLang="zh-CN" sz="2800">
                <a:solidFill>
                  <a:schemeClr val="tx2">
                    <a:lumMod val="60000"/>
                    <a:lumOff val="40000"/>
                  </a:schemeClr>
                </a:solidFill>
                <a:latin typeface="微软雅黑"/>
                <a:ea typeface="微软雅黑"/>
                <a:cs typeface="微软雅黑"/>
              </a:rPr>
              <a:t> - nmap</a:t>
            </a:r>
            <a:endParaRPr kumimoji="1" lang="zh-CN" altLang="en-US" sz="2800" dirty="0">
              <a:solidFill>
                <a:schemeClr val="tx2">
                  <a:lumMod val="60000"/>
                  <a:lumOff val="40000"/>
                </a:schemeClr>
              </a:solidFill>
              <a:latin typeface="微软雅黑"/>
              <a:ea typeface="微软雅黑"/>
              <a:cs typeface="微软雅黑"/>
            </a:endParaRPr>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146456"/>
            <a:ext cx="5243128" cy="3580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6"/>
          <a:stretch>
            <a:fillRect/>
          </a:stretch>
        </p:blipFill>
        <p:spPr>
          <a:xfrm>
            <a:off x="5878441" y="1146455"/>
            <a:ext cx="2797247" cy="3580247"/>
          </a:xfrm>
          <a:prstGeom prst="rect">
            <a:avLst/>
          </a:prstGeom>
        </p:spPr>
      </p:pic>
      <p:sp>
        <p:nvSpPr>
          <p:cNvPr id="4" name="文本框 3"/>
          <p:cNvSpPr txBox="1"/>
          <p:nvPr/>
        </p:nvSpPr>
        <p:spPr>
          <a:xfrm>
            <a:off x="468313" y="5001787"/>
            <a:ext cx="8239160" cy="1323439"/>
          </a:xfrm>
          <a:prstGeom prst="rect">
            <a:avLst/>
          </a:prstGeom>
          <a:noFill/>
        </p:spPr>
        <p:txBody>
          <a:bodyPr wrap="square" rtlCol="0">
            <a:spAutoFit/>
          </a:bodyPr>
          <a:lstStyle/>
          <a:p>
            <a:r>
              <a:rPr lang="en-US" altLang="zh-CN" sz="2000" dirty="0" err="1">
                <a:latin typeface="微软雅黑" panose="020B0503020204020204" pitchFamily="34" charset="-122"/>
                <a:ea typeface="微软雅黑" panose="020B0503020204020204" pitchFamily="34" charset="-122"/>
              </a:rPr>
              <a:t>Nmap</a:t>
            </a:r>
            <a:r>
              <a:rPr lang="zh-CN" altLang="en-US" sz="2000" dirty="0">
                <a:latin typeface="微软雅黑" panose="020B0503020204020204" pitchFamily="34" charset="-122"/>
                <a:ea typeface="微软雅黑" panose="020B0503020204020204" pitchFamily="34" charset="-122"/>
              </a:rPr>
              <a:t>（网络映射器）是由 </a:t>
            </a:r>
            <a:r>
              <a:rPr lang="en-US" altLang="zh-CN" sz="2000" dirty="0">
                <a:latin typeface="微软雅黑" panose="020B0503020204020204" pitchFamily="34" charset="-122"/>
                <a:ea typeface="微软雅黑" panose="020B0503020204020204" pitchFamily="34" charset="-122"/>
              </a:rPr>
              <a:t>Gordon Lyon</a:t>
            </a:r>
            <a:r>
              <a:rPr lang="zh-CN" altLang="en-US" sz="2000" dirty="0">
                <a:latin typeface="微软雅黑" panose="020B0503020204020204" pitchFamily="34" charset="-122"/>
                <a:ea typeface="微软雅黑" panose="020B0503020204020204" pitchFamily="34" charset="-122"/>
              </a:rPr>
              <a:t>设计，用来探测计算机网络上的主机和服务的一种安全扫描器。为了绘制网络拓扑图，</a:t>
            </a:r>
            <a:r>
              <a:rPr lang="en-US" altLang="zh-CN" sz="2000" dirty="0" err="1">
                <a:latin typeface="微软雅黑" panose="020B0503020204020204" pitchFamily="34" charset="-122"/>
                <a:ea typeface="微软雅黑" panose="020B0503020204020204" pitchFamily="34" charset="-122"/>
              </a:rPr>
              <a:t>Nmap</a:t>
            </a:r>
            <a:r>
              <a:rPr lang="zh-CN" altLang="en-US" sz="2000" dirty="0">
                <a:latin typeface="微软雅黑" panose="020B0503020204020204" pitchFamily="34" charset="-122"/>
                <a:ea typeface="微软雅黑" panose="020B0503020204020204" pitchFamily="34" charset="-122"/>
              </a:rPr>
              <a:t>的发送特制的数据包到目标主机，然后对返回数据包进行分析。</a:t>
            </a:r>
            <a:r>
              <a:rPr lang="en-US" altLang="zh-CN" sz="2000" dirty="0" err="1">
                <a:latin typeface="微软雅黑" panose="020B0503020204020204" pitchFamily="34" charset="-122"/>
                <a:ea typeface="微软雅黑" panose="020B0503020204020204" pitchFamily="34" charset="-122"/>
              </a:rPr>
              <a:t>Nmap</a:t>
            </a:r>
            <a:r>
              <a:rPr lang="zh-CN" altLang="en-US" sz="2000" dirty="0">
                <a:latin typeface="微软雅黑" panose="020B0503020204020204" pitchFamily="34" charset="-122"/>
                <a:ea typeface="微软雅黑" panose="020B0503020204020204" pitchFamily="34" charset="-122"/>
              </a:rPr>
              <a:t>是一款枚举和测试网络的强大工具。</a:t>
            </a:r>
          </a:p>
        </p:txBody>
      </p:sp>
    </p:spTree>
    <p:extLst>
      <p:ext uri="{BB962C8B-B14F-4D97-AF65-F5344CB8AC3E}">
        <p14:creationId xmlns:p14="http://schemas.microsoft.com/office/powerpoint/2010/main" val="2022344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端口扫描</a:t>
            </a:r>
            <a:r>
              <a:rPr kumimoji="1" lang="zh-CN" altLang="en-US" sz="2800">
                <a:solidFill>
                  <a:schemeClr val="tx2">
                    <a:lumMod val="60000"/>
                    <a:lumOff val="40000"/>
                  </a:schemeClr>
                </a:solidFill>
                <a:latin typeface="微软雅黑"/>
                <a:ea typeface="微软雅黑"/>
                <a:cs typeface="微软雅黑"/>
              </a:rPr>
              <a:t>工具介绍</a:t>
            </a:r>
            <a:r>
              <a:rPr kumimoji="1" lang="en-US" altLang="zh-CN" sz="2800">
                <a:solidFill>
                  <a:schemeClr val="tx2">
                    <a:lumMod val="60000"/>
                    <a:lumOff val="40000"/>
                  </a:schemeClr>
                </a:solidFill>
                <a:latin typeface="微软雅黑"/>
                <a:ea typeface="微软雅黑"/>
                <a:cs typeface="微软雅黑"/>
              </a:rPr>
              <a:t> - nmap</a:t>
            </a:r>
            <a:r>
              <a:rPr kumimoji="1" lang="zh-CN" altLang="en-US" sz="2800" dirty="0">
                <a:solidFill>
                  <a:schemeClr val="tx2">
                    <a:lumMod val="60000"/>
                    <a:lumOff val="40000"/>
                  </a:schemeClr>
                </a:solidFill>
                <a:latin typeface="微软雅黑"/>
                <a:ea typeface="微软雅黑"/>
                <a:cs typeface="微软雅黑"/>
              </a:rPr>
              <a:t>的威名</a:t>
            </a:r>
          </a:p>
        </p:txBody>
      </p:sp>
      <p:pic>
        <p:nvPicPr>
          <p:cNvPr id="6" name="图片 5"/>
          <p:cNvPicPr>
            <a:picLocks noChangeAspect="1"/>
          </p:cNvPicPr>
          <p:nvPr/>
        </p:nvPicPr>
        <p:blipFill>
          <a:blip r:embed="rId5"/>
          <a:stretch>
            <a:fillRect/>
          </a:stretch>
        </p:blipFill>
        <p:spPr>
          <a:xfrm>
            <a:off x="468313" y="1041163"/>
            <a:ext cx="7472800" cy="4969349"/>
          </a:xfrm>
          <a:prstGeom prst="rect">
            <a:avLst/>
          </a:prstGeom>
        </p:spPr>
      </p:pic>
      <p:pic>
        <p:nvPicPr>
          <p:cNvPr id="7" name="图片 6"/>
          <p:cNvPicPr>
            <a:picLocks noChangeAspect="1"/>
          </p:cNvPicPr>
          <p:nvPr/>
        </p:nvPicPr>
        <p:blipFill>
          <a:blip r:embed="rId6"/>
          <a:stretch>
            <a:fillRect/>
          </a:stretch>
        </p:blipFill>
        <p:spPr>
          <a:xfrm>
            <a:off x="468312" y="1231664"/>
            <a:ext cx="8050847" cy="4902938"/>
          </a:xfrm>
          <a:prstGeom prst="rect">
            <a:avLst/>
          </a:prstGeom>
        </p:spPr>
      </p:pic>
      <p:pic>
        <p:nvPicPr>
          <p:cNvPr id="8" name="图片 7"/>
          <p:cNvPicPr>
            <a:picLocks noChangeAspect="1"/>
          </p:cNvPicPr>
          <p:nvPr/>
        </p:nvPicPr>
        <p:blipFill>
          <a:blip r:embed="rId7"/>
          <a:stretch>
            <a:fillRect/>
          </a:stretch>
        </p:blipFill>
        <p:spPr>
          <a:xfrm>
            <a:off x="468313" y="1434463"/>
            <a:ext cx="8492565" cy="4707574"/>
          </a:xfrm>
          <a:prstGeom prst="rect">
            <a:avLst/>
          </a:prstGeom>
        </p:spPr>
      </p:pic>
      <p:pic>
        <p:nvPicPr>
          <p:cNvPr id="9" name="图片 8"/>
          <p:cNvPicPr>
            <a:picLocks noChangeAspect="1"/>
          </p:cNvPicPr>
          <p:nvPr/>
        </p:nvPicPr>
        <p:blipFill>
          <a:blip r:embed="rId8"/>
          <a:stretch>
            <a:fillRect/>
          </a:stretch>
        </p:blipFill>
        <p:spPr>
          <a:xfrm>
            <a:off x="468311" y="1839093"/>
            <a:ext cx="8492565" cy="3688080"/>
          </a:xfrm>
          <a:prstGeom prst="rect">
            <a:avLst/>
          </a:prstGeom>
        </p:spPr>
      </p:pic>
    </p:spTree>
    <p:extLst>
      <p:ext uri="{BB962C8B-B14F-4D97-AF65-F5344CB8AC3E}">
        <p14:creationId xmlns:p14="http://schemas.microsoft.com/office/powerpoint/2010/main" val="401209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0"/>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7"/>
                                        </p:tgtEl>
                                      </p:cBhvr>
                                    </p:animEffect>
                                    <p:anim calcmode="lin" valueType="num">
                                      <p:cBhvr>
                                        <p:cTn id="28" dur="1000"/>
                                        <p:tgtEl>
                                          <p:spTgt spid="7"/>
                                        </p:tgtEl>
                                        <p:attrNameLst>
                                          <p:attrName>ppt_x</p:attrName>
                                        </p:attrNameLst>
                                      </p:cBhvr>
                                      <p:tavLst>
                                        <p:tav tm="0">
                                          <p:val>
                                            <p:strVal val="ppt_x"/>
                                          </p:val>
                                        </p:tav>
                                        <p:tav tm="100000">
                                          <p:val>
                                            <p:strVal val="ppt_x"/>
                                          </p:val>
                                        </p:tav>
                                      </p:tavLst>
                                    </p:anim>
                                    <p:anim calcmode="lin" valueType="num">
                                      <p:cBhvr>
                                        <p:cTn id="29" dur="1000"/>
                                        <p:tgtEl>
                                          <p:spTgt spid="7"/>
                                        </p:tgtEl>
                                        <p:attrNameLst>
                                          <p:attrName>ppt_y</p:attrName>
                                        </p:attrNameLst>
                                      </p:cBhvr>
                                      <p:tavLst>
                                        <p:tav tm="0">
                                          <p:val>
                                            <p:strVal val="ppt_y"/>
                                          </p:val>
                                        </p:tav>
                                        <p:tav tm="100000">
                                          <p:val>
                                            <p:strVal val="ppt_y+.1"/>
                                          </p:val>
                                        </p:tav>
                                      </p:tavLst>
                                    </p:anim>
                                    <p:set>
                                      <p:cBhvr>
                                        <p:cTn id="30" dur="1" fill="hold">
                                          <p:stCondLst>
                                            <p:cond delay="9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8"/>
                                        </p:tgtEl>
                                      </p:cBhvr>
                                    </p:animEffect>
                                    <p:anim calcmode="lin" valueType="num">
                                      <p:cBhvr>
                                        <p:cTn id="42" dur="1000"/>
                                        <p:tgtEl>
                                          <p:spTgt spid="8"/>
                                        </p:tgtEl>
                                        <p:attrNameLst>
                                          <p:attrName>ppt_x</p:attrName>
                                        </p:attrNameLst>
                                      </p:cBhvr>
                                      <p:tavLst>
                                        <p:tav tm="0">
                                          <p:val>
                                            <p:strVal val="ppt_x"/>
                                          </p:val>
                                        </p:tav>
                                        <p:tav tm="100000">
                                          <p:val>
                                            <p:strVal val="ppt_x"/>
                                          </p:val>
                                        </p:tav>
                                      </p:tavLst>
                                    </p:anim>
                                    <p:anim calcmode="lin" valueType="num">
                                      <p:cBhvr>
                                        <p:cTn id="43" dur="1000"/>
                                        <p:tgtEl>
                                          <p:spTgt spid="8"/>
                                        </p:tgtEl>
                                        <p:attrNameLst>
                                          <p:attrName>ppt_y</p:attrName>
                                        </p:attrNameLst>
                                      </p:cBhvr>
                                      <p:tavLst>
                                        <p:tav tm="0">
                                          <p:val>
                                            <p:strVal val="ppt_y"/>
                                          </p:val>
                                        </p:tav>
                                        <p:tav tm="100000">
                                          <p:val>
                                            <p:strVal val="ppt_y+.1"/>
                                          </p:val>
                                        </p:tav>
                                      </p:tavLst>
                                    </p:anim>
                                    <p:set>
                                      <p:cBhvr>
                                        <p:cTn id="44" dur="1" fill="hold">
                                          <p:stCondLst>
                                            <p:cond delay="9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端口扫描</a:t>
            </a:r>
            <a:r>
              <a:rPr kumimoji="1" lang="en-US" altLang="zh-CN" sz="2800">
                <a:solidFill>
                  <a:schemeClr val="tx2">
                    <a:lumMod val="60000"/>
                    <a:lumOff val="40000"/>
                  </a:schemeClr>
                </a:solidFill>
                <a:latin typeface="微软雅黑"/>
                <a:ea typeface="微软雅黑"/>
                <a:cs typeface="微软雅黑"/>
              </a:rPr>
              <a:t> - nmap</a:t>
            </a:r>
            <a:r>
              <a:rPr kumimoji="1" lang="zh-CN" altLang="en-US" sz="2800" dirty="0">
                <a:solidFill>
                  <a:schemeClr val="tx2">
                    <a:lumMod val="60000"/>
                    <a:lumOff val="40000"/>
                  </a:schemeClr>
                </a:solidFill>
                <a:latin typeface="微软雅黑"/>
                <a:ea typeface="微软雅黑"/>
                <a:cs typeface="微软雅黑"/>
              </a:rPr>
              <a:t>的可以？</a:t>
            </a:r>
          </a:p>
        </p:txBody>
      </p:sp>
      <p:graphicFrame>
        <p:nvGraphicFramePr>
          <p:cNvPr id="2" name="图示 1"/>
          <p:cNvGraphicFramePr/>
          <p:nvPr>
            <p:extLst>
              <p:ext uri="{D42A27DB-BD31-4B8C-83A1-F6EECF244321}">
                <p14:modId xmlns:p14="http://schemas.microsoft.com/office/powerpoint/2010/main" val="1731124084"/>
              </p:ext>
            </p:extLst>
          </p:nvPr>
        </p:nvGraphicFramePr>
        <p:xfrm>
          <a:off x="468313" y="1021398"/>
          <a:ext cx="8207375" cy="53184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9572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headEnd/>
            <a:tailEnd/>
          </a:ln>
          <a:extLst>
            <a:ext uri="{909E8E84-426E-40DD-AFC4-6F175D3DCCD1}">
              <a14:hiddenFill xmlns:a14="http://schemas.microsoft.com/office/drawing/2010/main">
                <a:noFill/>
              </a14:hiddenFill>
            </a:ext>
          </a:extLst>
        </p:spPr>
        <p:txBody>
          <a:bodyPr/>
          <a:lstStyle/>
          <a:p>
            <a:pPr eaLnBrk="0" hangingPunct="0"/>
            <a:endParaRPr lang="zh-CN" altLang="en-US">
              <a:latin typeface="Arial" charset="0"/>
              <a:ea typeface="宋体" charset="0"/>
              <a:cs typeface="宋体" charset="0"/>
            </a:endParaRPr>
          </a:p>
        </p:txBody>
      </p:sp>
      <p:graphicFrame>
        <p:nvGraphicFramePr>
          <p:cNvPr id="5" name="图示 4"/>
          <p:cNvGraphicFramePr/>
          <p:nvPr>
            <p:extLst>
              <p:ext uri="{D42A27DB-BD31-4B8C-83A1-F6EECF244321}">
                <p14:modId xmlns:p14="http://schemas.microsoft.com/office/powerpoint/2010/main" val="2402513157"/>
              </p:ext>
            </p:extLst>
          </p:nvPr>
        </p:nvGraphicFramePr>
        <p:xfrm>
          <a:off x="684441" y="2612261"/>
          <a:ext cx="7795017" cy="122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3901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端口扫描</a:t>
            </a:r>
            <a:r>
              <a:rPr kumimoji="1" lang="en-US" altLang="zh-CN" sz="2800">
                <a:solidFill>
                  <a:schemeClr val="tx2">
                    <a:lumMod val="60000"/>
                    <a:lumOff val="40000"/>
                  </a:schemeClr>
                </a:solidFill>
                <a:latin typeface="微软雅黑"/>
                <a:ea typeface="微软雅黑"/>
                <a:cs typeface="微软雅黑"/>
              </a:rPr>
              <a:t> - nmap</a:t>
            </a:r>
            <a:r>
              <a:rPr kumimoji="1" lang="zh-CN" altLang="en-US" sz="2800" dirty="0">
                <a:solidFill>
                  <a:schemeClr val="tx2">
                    <a:lumMod val="60000"/>
                    <a:lumOff val="40000"/>
                  </a:schemeClr>
                </a:solidFill>
                <a:latin typeface="微软雅黑"/>
                <a:ea typeface="微软雅黑"/>
                <a:cs typeface="微软雅黑"/>
              </a:rPr>
              <a:t>的典型作用</a:t>
            </a:r>
          </a:p>
        </p:txBody>
      </p:sp>
      <p:graphicFrame>
        <p:nvGraphicFramePr>
          <p:cNvPr id="4" name="图示 3"/>
          <p:cNvGraphicFramePr/>
          <p:nvPr>
            <p:extLst>
              <p:ext uri="{D42A27DB-BD31-4B8C-83A1-F6EECF244321}">
                <p14:modId xmlns:p14="http://schemas.microsoft.com/office/powerpoint/2010/main" val="666281435"/>
              </p:ext>
            </p:extLst>
          </p:nvPr>
        </p:nvGraphicFramePr>
        <p:xfrm>
          <a:off x="468313" y="1137920"/>
          <a:ext cx="8138160" cy="5003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57436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端口扫描</a:t>
            </a:r>
            <a:r>
              <a:rPr kumimoji="1" lang="en-US" altLang="zh-CN" sz="2800">
                <a:solidFill>
                  <a:schemeClr val="tx2">
                    <a:lumMod val="60000"/>
                    <a:lumOff val="40000"/>
                  </a:schemeClr>
                </a:solidFill>
                <a:latin typeface="微软雅黑"/>
                <a:ea typeface="微软雅黑"/>
                <a:cs typeface="微软雅黑"/>
              </a:rPr>
              <a:t> - nmap</a:t>
            </a:r>
            <a:r>
              <a:rPr kumimoji="1" lang="zh-CN" altLang="en-US" sz="2800" dirty="0">
                <a:solidFill>
                  <a:schemeClr val="tx2">
                    <a:lumMod val="60000"/>
                    <a:lumOff val="40000"/>
                  </a:schemeClr>
                </a:solidFill>
                <a:latin typeface="微软雅黑"/>
                <a:ea typeface="微软雅黑"/>
                <a:cs typeface="微软雅黑"/>
              </a:rPr>
              <a:t>的用法</a:t>
            </a:r>
          </a:p>
        </p:txBody>
      </p:sp>
      <p:pic>
        <p:nvPicPr>
          <p:cNvPr id="2" name="图片 1"/>
          <p:cNvPicPr>
            <a:picLocks noChangeAspect="1"/>
          </p:cNvPicPr>
          <p:nvPr/>
        </p:nvPicPr>
        <p:blipFill>
          <a:blip r:embed="rId5"/>
          <a:stretch>
            <a:fillRect/>
          </a:stretch>
        </p:blipFill>
        <p:spPr>
          <a:xfrm>
            <a:off x="468313" y="1096171"/>
            <a:ext cx="8351098" cy="5036070"/>
          </a:xfrm>
          <a:prstGeom prst="rect">
            <a:avLst/>
          </a:prstGeom>
        </p:spPr>
      </p:pic>
      <p:pic>
        <p:nvPicPr>
          <p:cNvPr id="4" name="图片 3"/>
          <p:cNvPicPr>
            <a:picLocks noChangeAspect="1"/>
          </p:cNvPicPr>
          <p:nvPr/>
        </p:nvPicPr>
        <p:blipFill>
          <a:blip r:embed="rId6"/>
          <a:stretch>
            <a:fillRect/>
          </a:stretch>
        </p:blipFill>
        <p:spPr>
          <a:xfrm>
            <a:off x="570778" y="933067"/>
            <a:ext cx="8104910" cy="5589971"/>
          </a:xfrm>
          <a:prstGeom prst="rect">
            <a:avLst/>
          </a:prstGeom>
        </p:spPr>
      </p:pic>
    </p:spTree>
    <p:extLst>
      <p:ext uri="{BB962C8B-B14F-4D97-AF65-F5344CB8AC3E}">
        <p14:creationId xmlns:p14="http://schemas.microsoft.com/office/powerpoint/2010/main" val="27360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端口扫描</a:t>
            </a:r>
            <a:r>
              <a:rPr kumimoji="1" lang="en-US" altLang="zh-CN" sz="2800">
                <a:solidFill>
                  <a:schemeClr val="tx2">
                    <a:lumMod val="60000"/>
                    <a:lumOff val="40000"/>
                  </a:schemeClr>
                </a:solidFill>
                <a:latin typeface="微软雅黑"/>
                <a:ea typeface="微软雅黑"/>
                <a:cs typeface="微软雅黑"/>
              </a:rPr>
              <a:t> - nmap</a:t>
            </a:r>
            <a:r>
              <a:rPr kumimoji="1" lang="zh-CN" altLang="en-US" sz="2800" dirty="0">
                <a:solidFill>
                  <a:schemeClr val="tx2">
                    <a:lumMod val="60000"/>
                    <a:lumOff val="40000"/>
                  </a:schemeClr>
                </a:solidFill>
                <a:latin typeface="微软雅黑"/>
                <a:ea typeface="微软雅黑"/>
                <a:cs typeface="微软雅黑"/>
              </a:rPr>
              <a:t>在实际渗透测试中</a:t>
            </a:r>
          </a:p>
        </p:txBody>
      </p:sp>
      <p:pic>
        <p:nvPicPr>
          <p:cNvPr id="1026" name="Picture 2" descr="C:\Users\ADMINI~1\AppData\Local\Temp\ksohtml\wps8E65.t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314662"/>
            <a:ext cx="8399480" cy="4374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ADMINI~1\AppData\Local\Temp\ksohtml\wpsBD13.tm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383" y="1552783"/>
            <a:ext cx="8673340" cy="42810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ADMINI~1\AppData\Local\Temp\ksohtml\wps9E4E.tm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50" y="1314662"/>
            <a:ext cx="7501179" cy="509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93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1000"/>
                                        <p:tgtEl>
                                          <p:spTgt spid="1030"/>
                                        </p:tgtEl>
                                      </p:cBhvr>
                                    </p:animEffect>
                                    <p:anim calcmode="lin" valueType="num">
                                      <p:cBhvr>
                                        <p:cTn id="15" dur="1000" fill="hold"/>
                                        <p:tgtEl>
                                          <p:spTgt spid="1030"/>
                                        </p:tgtEl>
                                        <p:attrNameLst>
                                          <p:attrName>ppt_x</p:attrName>
                                        </p:attrNameLst>
                                      </p:cBhvr>
                                      <p:tavLst>
                                        <p:tav tm="0">
                                          <p:val>
                                            <p:strVal val="#ppt_x"/>
                                          </p:val>
                                        </p:tav>
                                        <p:tav tm="100000">
                                          <p:val>
                                            <p:strVal val="#ppt_x"/>
                                          </p:val>
                                        </p:tav>
                                      </p:tavLst>
                                    </p:anim>
                                    <p:anim calcmode="lin" valueType="num">
                                      <p:cBhvr>
                                        <p:cTn id="16"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fade">
                                      <p:cBhvr>
                                        <p:cTn id="21" dur="1000"/>
                                        <p:tgtEl>
                                          <p:spTgt spid="1032"/>
                                        </p:tgtEl>
                                      </p:cBhvr>
                                    </p:animEffect>
                                    <p:anim calcmode="lin" valueType="num">
                                      <p:cBhvr>
                                        <p:cTn id="22" dur="1000" fill="hold"/>
                                        <p:tgtEl>
                                          <p:spTgt spid="1032"/>
                                        </p:tgtEl>
                                        <p:attrNameLst>
                                          <p:attrName>ppt_x</p:attrName>
                                        </p:attrNameLst>
                                      </p:cBhvr>
                                      <p:tavLst>
                                        <p:tav tm="0">
                                          <p:val>
                                            <p:strVal val="#ppt_x"/>
                                          </p:val>
                                        </p:tav>
                                        <p:tav tm="100000">
                                          <p:val>
                                            <p:strVal val="#ppt_x"/>
                                          </p:val>
                                        </p:tav>
                                      </p:tavLst>
                                    </p:anim>
                                    <p:anim calcmode="lin" valueType="num">
                                      <p:cBhvr>
                                        <p:cTn id="23"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服务扫描</a:t>
            </a:r>
          </a:p>
        </p:txBody>
      </p:sp>
      <p:pic>
        <p:nvPicPr>
          <p:cNvPr id="1026" name="Picture 2" descr="http://tse1.mm.bing.net/th?&amp;id=OIP.M9bd389c97599a98345ff0fe7c76b3a0dH0&amp;w=300&amp;h=300&amp;c=0&amp;pid=1.9&amp;rs=0&amp;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978" y="2287561"/>
            <a:ext cx="4257904" cy="2852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se1.mm.bing.net/th?&amp;id=OIP.Me2fcb668517e2b8ec6e6bf70884f03a7o0&amp;w=300&amp;h=300&amp;c=0&amp;pid=1.9&amp;rs=0&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8881" y="2292319"/>
            <a:ext cx="3651013" cy="22027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50978" y="1363531"/>
            <a:ext cx="7427057"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思考：开启了</a:t>
            </a:r>
            <a:r>
              <a:rPr kumimoji="1" lang="en-US" altLang="zh-CN" sz="2800" dirty="0">
                <a:solidFill>
                  <a:schemeClr val="tx2">
                    <a:lumMod val="60000"/>
                    <a:lumOff val="40000"/>
                  </a:schemeClr>
                </a:solidFill>
                <a:latin typeface="微软雅黑"/>
                <a:ea typeface="微软雅黑"/>
                <a:cs typeface="微软雅黑"/>
              </a:rPr>
              <a:t>21</a:t>
            </a:r>
            <a:r>
              <a:rPr kumimoji="1" lang="zh-CN" altLang="en-US" sz="2800" dirty="0">
                <a:solidFill>
                  <a:schemeClr val="tx2">
                    <a:lumMod val="60000"/>
                    <a:lumOff val="40000"/>
                  </a:schemeClr>
                </a:solidFill>
                <a:latin typeface="微软雅黑"/>
                <a:ea typeface="微软雅黑"/>
                <a:cs typeface="微软雅黑"/>
              </a:rPr>
              <a:t>端口一定开启了</a:t>
            </a:r>
            <a:r>
              <a:rPr kumimoji="1" lang="en-US" altLang="zh-CN" sz="2800" dirty="0">
                <a:solidFill>
                  <a:schemeClr val="tx2">
                    <a:lumMod val="60000"/>
                    <a:lumOff val="40000"/>
                  </a:schemeClr>
                </a:solidFill>
                <a:latin typeface="微软雅黑"/>
                <a:ea typeface="微软雅黑"/>
                <a:cs typeface="微软雅黑"/>
              </a:rPr>
              <a:t>FTP</a:t>
            </a:r>
            <a:r>
              <a:rPr kumimoji="1" lang="zh-CN" altLang="en-US" sz="2800" dirty="0">
                <a:solidFill>
                  <a:schemeClr val="tx2">
                    <a:lumMod val="60000"/>
                    <a:lumOff val="40000"/>
                  </a:schemeClr>
                </a:solidFill>
                <a:latin typeface="微软雅黑"/>
                <a:ea typeface="微软雅黑"/>
                <a:cs typeface="微软雅黑"/>
              </a:rPr>
              <a:t>服务吗？</a:t>
            </a:r>
          </a:p>
        </p:txBody>
      </p:sp>
    </p:spTree>
    <p:extLst>
      <p:ext uri="{BB962C8B-B14F-4D97-AF65-F5344CB8AC3E}">
        <p14:creationId xmlns:p14="http://schemas.microsoft.com/office/powerpoint/2010/main" val="2224362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rgbClr val="558ED5"/>
                </a:solidFill>
                <a:latin typeface="微软雅黑"/>
                <a:ea typeface="微软雅黑"/>
                <a:cs typeface="微软雅黑"/>
              </a:rPr>
              <a:t>主动信息收集的内容</a:t>
            </a:r>
          </a:p>
        </p:txBody>
      </p:sp>
      <p:graphicFrame>
        <p:nvGraphicFramePr>
          <p:cNvPr id="4" name="图表 3"/>
          <p:cNvGraphicFramePr/>
          <p:nvPr>
            <p:extLst>
              <p:ext uri="{D42A27DB-BD31-4B8C-83A1-F6EECF244321}">
                <p14:modId xmlns:p14="http://schemas.microsoft.com/office/powerpoint/2010/main" val="3199640005"/>
              </p:ext>
            </p:extLst>
          </p:nvPr>
        </p:nvGraphicFramePr>
        <p:xfrm>
          <a:off x="468313" y="242689"/>
          <a:ext cx="8483943" cy="56625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8688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graphicEl>
                                              <a:dgm id="{7597734C-4430-5B4A-888B-624E3036CA1B}"/>
                                            </p:graphicEl>
                                          </p:spTgt>
                                        </p:tgtEl>
                                        <p:attrNameLst>
                                          <p:attrName>style.visibility</p:attrName>
                                        </p:attrNameLst>
                                      </p:cBhvr>
                                      <p:to>
                                        <p:strVal val="visible"/>
                                      </p:to>
                                    </p:set>
                                    <p:animEffect transition="in" filter="dissolve">
                                      <p:cBhvr>
                                        <p:cTn id="7" dur="500"/>
                                        <p:tgtEl>
                                          <p:spTgt spid="4">
                                            <p:graphicEl>
                                              <a:dgm id="{7597734C-4430-5B4A-888B-624E3036CA1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graphicEl>
                                              <a:dgm id="{9014A0A5-C7DB-F44B-A536-B5771B7BA89C}"/>
                                            </p:graphicEl>
                                          </p:spTgt>
                                        </p:tgtEl>
                                        <p:attrNameLst>
                                          <p:attrName>style.visibility</p:attrName>
                                        </p:attrNameLst>
                                      </p:cBhvr>
                                      <p:to>
                                        <p:strVal val="visible"/>
                                      </p:to>
                                    </p:set>
                                    <p:animEffect transition="in" filter="dissolve">
                                      <p:cBhvr>
                                        <p:cTn id="12" dur="500"/>
                                        <p:tgtEl>
                                          <p:spTgt spid="4">
                                            <p:graphicEl>
                                              <a:dgm id="{9014A0A5-C7DB-F44B-A536-B5771B7BA89C}"/>
                                            </p:graphic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graphicEl>
                                              <a:dgm id="{FE928CA9-395A-2047-ACA9-1DAF1136821F}"/>
                                            </p:graphicEl>
                                          </p:spTgt>
                                        </p:tgtEl>
                                        <p:attrNameLst>
                                          <p:attrName>style.visibility</p:attrName>
                                        </p:attrNameLst>
                                      </p:cBhvr>
                                      <p:to>
                                        <p:strVal val="visible"/>
                                      </p:to>
                                    </p:set>
                                    <p:animEffect transition="in" filter="dissolve">
                                      <p:cBhvr>
                                        <p:cTn id="15" dur="500"/>
                                        <p:tgtEl>
                                          <p:spTgt spid="4">
                                            <p:graphicEl>
                                              <a:dgm id="{FE928CA9-395A-2047-ACA9-1DAF1136821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graphicEl>
                                              <a:dgm id="{DF0352BC-DC63-744F-B0F4-8F0B61826AB1}"/>
                                            </p:graphicEl>
                                          </p:spTgt>
                                        </p:tgtEl>
                                        <p:attrNameLst>
                                          <p:attrName>style.visibility</p:attrName>
                                        </p:attrNameLst>
                                      </p:cBhvr>
                                      <p:to>
                                        <p:strVal val="visible"/>
                                      </p:to>
                                    </p:set>
                                    <p:animEffect transition="in" filter="dissolve">
                                      <p:cBhvr>
                                        <p:cTn id="20" dur="500"/>
                                        <p:tgtEl>
                                          <p:spTgt spid="4">
                                            <p:graphicEl>
                                              <a:dgm id="{DF0352BC-DC63-744F-B0F4-8F0B61826AB1}"/>
                                            </p:graphic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graphicEl>
                                              <a:dgm id="{5045947B-38A6-E146-B4F7-08627132F2CB}"/>
                                            </p:graphicEl>
                                          </p:spTgt>
                                        </p:tgtEl>
                                        <p:attrNameLst>
                                          <p:attrName>style.visibility</p:attrName>
                                        </p:attrNameLst>
                                      </p:cBhvr>
                                      <p:to>
                                        <p:strVal val="visible"/>
                                      </p:to>
                                    </p:set>
                                    <p:animEffect transition="in" filter="dissolve">
                                      <p:cBhvr>
                                        <p:cTn id="23" dur="500"/>
                                        <p:tgtEl>
                                          <p:spTgt spid="4">
                                            <p:graphicEl>
                                              <a:dgm id="{5045947B-38A6-E146-B4F7-08627132F2C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graphicEl>
                                              <a:dgm id="{EC370990-81F5-2740-8657-8F8A132C7CE2}"/>
                                            </p:graphicEl>
                                          </p:spTgt>
                                        </p:tgtEl>
                                        <p:attrNameLst>
                                          <p:attrName>style.visibility</p:attrName>
                                        </p:attrNameLst>
                                      </p:cBhvr>
                                      <p:to>
                                        <p:strVal val="visible"/>
                                      </p:to>
                                    </p:set>
                                    <p:animEffect transition="in" filter="dissolve">
                                      <p:cBhvr>
                                        <p:cTn id="28" dur="500"/>
                                        <p:tgtEl>
                                          <p:spTgt spid="4">
                                            <p:graphicEl>
                                              <a:dgm id="{EC370990-81F5-2740-8657-8F8A132C7CE2}"/>
                                            </p:graphic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graphicEl>
                                              <a:dgm id="{03E8F52E-F84E-E84B-A65D-172D7CE0B71C}"/>
                                            </p:graphicEl>
                                          </p:spTgt>
                                        </p:tgtEl>
                                        <p:attrNameLst>
                                          <p:attrName>style.visibility</p:attrName>
                                        </p:attrNameLst>
                                      </p:cBhvr>
                                      <p:to>
                                        <p:strVal val="visible"/>
                                      </p:to>
                                    </p:set>
                                    <p:animEffect transition="in" filter="dissolve">
                                      <p:cBhvr>
                                        <p:cTn id="31" dur="500"/>
                                        <p:tgtEl>
                                          <p:spTgt spid="4">
                                            <p:graphicEl>
                                              <a:dgm id="{03E8F52E-F84E-E84B-A65D-172D7CE0B71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
                                            <p:graphicEl>
                                              <a:dgm id="{3AFD76A4-D547-4E0C-BA1B-AB2E144202CF}"/>
                                            </p:graphicEl>
                                          </p:spTgt>
                                        </p:tgtEl>
                                        <p:attrNameLst>
                                          <p:attrName>style.visibility</p:attrName>
                                        </p:attrNameLst>
                                      </p:cBhvr>
                                      <p:to>
                                        <p:strVal val="visible"/>
                                      </p:to>
                                    </p:set>
                                    <p:animEffect transition="in" filter="dissolve">
                                      <p:cBhvr>
                                        <p:cTn id="36" dur="500"/>
                                        <p:tgtEl>
                                          <p:spTgt spid="4">
                                            <p:graphicEl>
                                              <a:dgm id="{3AFD76A4-D547-4E0C-BA1B-AB2E144202CF}"/>
                                            </p:graphic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
                                            <p:graphicEl>
                                              <a:dgm id="{38A89565-B67C-490B-A366-D3D00A9EF71B}"/>
                                            </p:graphicEl>
                                          </p:spTgt>
                                        </p:tgtEl>
                                        <p:attrNameLst>
                                          <p:attrName>style.visibility</p:attrName>
                                        </p:attrNameLst>
                                      </p:cBhvr>
                                      <p:to>
                                        <p:strVal val="visible"/>
                                      </p:to>
                                    </p:set>
                                    <p:animEffect transition="in" filter="dissolve">
                                      <p:cBhvr>
                                        <p:cTn id="39" dur="500"/>
                                        <p:tgtEl>
                                          <p:spTgt spid="4">
                                            <p:graphicEl>
                                              <a:dgm id="{38A89565-B67C-490B-A366-D3D00A9EF7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服务扫描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标识符</a:t>
            </a:r>
            <a:r>
              <a:rPr kumimoji="1" lang="zh-CN" altLang="en-US" sz="2800" dirty="0">
                <a:solidFill>
                  <a:schemeClr val="tx2">
                    <a:lumMod val="60000"/>
                    <a:lumOff val="40000"/>
                  </a:schemeClr>
                </a:solidFill>
                <a:latin typeface="微软雅黑"/>
                <a:ea typeface="微软雅黑"/>
                <a:cs typeface="微软雅黑"/>
              </a:rPr>
              <a:t>提取</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815684" y="1103222"/>
            <a:ext cx="3481388" cy="2422615"/>
          </a:xfrm>
          <a:prstGeom prst="rect">
            <a:avLst/>
          </a:prstGeom>
        </p:spPr>
      </p:pic>
      <p:sp>
        <p:nvSpPr>
          <p:cNvPr id="7" name="Text Box 2"/>
          <p:cNvSpPr txBox="1">
            <a:spLocks noChangeArrowheads="1"/>
          </p:cNvSpPr>
          <p:nvPr/>
        </p:nvSpPr>
        <p:spPr bwMode="auto">
          <a:xfrm>
            <a:off x="747700" y="3904460"/>
            <a:ext cx="764859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nSpc>
                <a:spcPct val="150000"/>
              </a:lnSpc>
            </a:pPr>
            <a:r>
              <a:rPr lang="en-US" altLang="zh-CN" b="1" dirty="0">
                <a:solidFill>
                  <a:schemeClr val="tx2">
                    <a:lumMod val="60000"/>
                    <a:lumOff val="40000"/>
                  </a:schemeClr>
                </a:solidFill>
                <a:latin typeface="微软雅黑" pitchFamily="34" charset="-122"/>
                <a:ea typeface="微软雅黑" pitchFamily="34" charset="-122"/>
              </a:rPr>
              <a:t>      Banner</a:t>
            </a:r>
            <a:r>
              <a:rPr lang="zh-CN" altLang="en-US" b="1" dirty="0">
                <a:solidFill>
                  <a:schemeClr val="tx2">
                    <a:lumMod val="60000"/>
                    <a:lumOff val="40000"/>
                  </a:schemeClr>
                </a:solidFill>
                <a:latin typeface="微软雅黑" pitchFamily="34" charset="-122"/>
                <a:ea typeface="微软雅黑" pitchFamily="34" charset="-122"/>
              </a:rPr>
              <a:t>提取</a:t>
            </a:r>
            <a:r>
              <a:rPr lang="zh-CN" altLang="en-US" dirty="0">
                <a:latin typeface="微软雅黑" pitchFamily="34" charset="-122"/>
                <a:ea typeface="微软雅黑" pitchFamily="34" charset="-122"/>
              </a:rPr>
              <a:t>是一种活动，用于确定正在运行远程计算机上的服务信息。系统是管理人员和黑客也渗透测试使用经常使用。恶意的黑客通过</a:t>
            </a:r>
            <a:r>
              <a:rPr lang="en-US" altLang="zh-CN" dirty="0">
                <a:latin typeface="微软雅黑" pitchFamily="34" charset="-122"/>
                <a:ea typeface="微软雅黑" pitchFamily="34" charset="-122"/>
              </a:rPr>
              <a:t>banner</a:t>
            </a:r>
            <a:r>
              <a:rPr lang="zh-CN" altLang="en-US" dirty="0">
                <a:latin typeface="微软雅黑" pitchFamily="34" charset="-122"/>
                <a:ea typeface="微软雅黑" pitchFamily="34" charset="-122"/>
              </a:rPr>
              <a:t>获取技术，识别目标主机的操作系统，进一步探测操作系统级别的漏洞从而可以从这一级别进行渗透测试。</a:t>
            </a:r>
            <a:endParaRPr lang="en-US" altLang="zh-CN" dirty="0">
              <a:latin typeface="微软雅黑" pitchFamily="34" charset="-122"/>
              <a:ea typeface="微软雅黑" pitchFamily="34" charset="-122"/>
            </a:endParaRPr>
          </a:p>
        </p:txBody>
      </p:sp>
      <p:pic>
        <p:nvPicPr>
          <p:cNvPr id="2062" name="Picture 14" descr="http://c12.eoemarket.net/app0/532/532969/screen/275154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641" y="1096171"/>
            <a:ext cx="3945123" cy="2422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681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服务扫描</a:t>
            </a:r>
            <a:r>
              <a:rPr kumimoji="1" lang="en-US" altLang="zh-CN" sz="2800">
                <a:solidFill>
                  <a:schemeClr val="tx2">
                    <a:lumMod val="60000"/>
                    <a:lumOff val="40000"/>
                  </a:schemeClr>
                </a:solidFill>
                <a:latin typeface="微软雅黑"/>
                <a:ea typeface="微软雅黑"/>
                <a:cs typeface="微软雅黑"/>
              </a:rPr>
              <a:t> - banner</a:t>
            </a:r>
            <a:r>
              <a:rPr kumimoji="1" lang="zh-CN" altLang="en-US" sz="2800" dirty="0">
                <a:solidFill>
                  <a:schemeClr val="tx2">
                    <a:lumMod val="60000"/>
                    <a:lumOff val="40000"/>
                  </a:schemeClr>
                </a:solidFill>
                <a:latin typeface="微软雅黑"/>
                <a:ea typeface="微软雅黑"/>
                <a:cs typeface="微软雅黑"/>
              </a:rPr>
              <a:t>中的信息</a:t>
            </a:r>
          </a:p>
        </p:txBody>
      </p:sp>
      <p:graphicFrame>
        <p:nvGraphicFramePr>
          <p:cNvPr id="2" name="图示 1"/>
          <p:cNvGraphicFramePr/>
          <p:nvPr>
            <p:extLst>
              <p:ext uri="{D42A27DB-BD31-4B8C-83A1-F6EECF244321}">
                <p14:modId xmlns:p14="http://schemas.microsoft.com/office/powerpoint/2010/main" val="3419069114"/>
              </p:ext>
            </p:extLst>
          </p:nvPr>
        </p:nvGraphicFramePr>
        <p:xfrm>
          <a:off x="563880" y="990600"/>
          <a:ext cx="7898448" cy="54409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16736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服务扫描</a:t>
            </a:r>
            <a:r>
              <a:rPr kumimoji="1" lang="en-US" altLang="zh-CN" sz="2800">
                <a:solidFill>
                  <a:schemeClr val="tx2">
                    <a:lumMod val="60000"/>
                    <a:lumOff val="40000"/>
                  </a:schemeClr>
                </a:solidFill>
                <a:latin typeface="微软雅黑"/>
                <a:ea typeface="微软雅黑"/>
                <a:cs typeface="微软雅黑"/>
              </a:rPr>
              <a:t> - Banner</a:t>
            </a:r>
            <a:r>
              <a:rPr kumimoji="1" lang="zh-CN" altLang="en-US" sz="2800" dirty="0">
                <a:solidFill>
                  <a:schemeClr val="tx2">
                    <a:lumMod val="60000"/>
                    <a:lumOff val="40000"/>
                  </a:schemeClr>
                </a:solidFill>
                <a:latin typeface="微软雅黑"/>
                <a:ea typeface="微软雅黑"/>
                <a:cs typeface="微软雅黑"/>
              </a:rPr>
              <a:t>提取工具</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123076" y="1096171"/>
            <a:ext cx="2575775" cy="2575775"/>
          </a:xfrm>
          <a:prstGeom prst="rect">
            <a:avLst/>
          </a:prstGeom>
        </p:spPr>
      </p:pic>
      <p:pic>
        <p:nvPicPr>
          <p:cNvPr id="11" name="Picture 4" descr="http://tse1.mm.bing.net/th?&amp;id=OIP.M75cfce73f439c7e7704c1a13fc9c8780o0&amp;w=300&amp;h=300&amp;c=0&amp;pid=1.9&amp;rs=0&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464" y="1253916"/>
            <a:ext cx="2521899" cy="201146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a:spLocks noChangeArrowheads="1"/>
          </p:cNvSpPr>
          <p:nvPr/>
        </p:nvSpPr>
        <p:spPr bwMode="auto">
          <a:xfrm>
            <a:off x="691880" y="3587603"/>
            <a:ext cx="375820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spcBef>
                <a:spcPts val="0"/>
              </a:spcBef>
            </a:pPr>
            <a:r>
              <a:rPr lang="en-US" altLang="zh-CN" dirty="0">
                <a:latin typeface="微软雅黑" pitchFamily="34" charset="-122"/>
                <a:ea typeface="微软雅黑" pitchFamily="34" charset="-122"/>
              </a:rPr>
              <a:t>curl</a:t>
            </a:r>
            <a:r>
              <a:rPr lang="zh-CN" altLang="en-US" dirty="0">
                <a:latin typeface="微软雅黑" pitchFamily="34" charset="-122"/>
                <a:ea typeface="微软雅黑" pitchFamily="34" charset="-122"/>
              </a:rPr>
              <a:t>是利用</a:t>
            </a:r>
            <a:r>
              <a:rPr lang="en-US" altLang="zh-CN" dirty="0">
                <a:latin typeface="微软雅黑" pitchFamily="34" charset="-122"/>
                <a:ea typeface="微软雅黑" pitchFamily="34" charset="-122"/>
              </a:rPr>
              <a:t>URL</a:t>
            </a:r>
            <a:r>
              <a:rPr lang="zh-CN" altLang="en-US" dirty="0">
                <a:latin typeface="微软雅黑" pitchFamily="34" charset="-122"/>
                <a:ea typeface="微软雅黑" pitchFamily="34" charset="-122"/>
              </a:rPr>
              <a:t>语法在命令行方式下工作的开源文件传输工具。它被广泛 应   用在</a:t>
            </a:r>
            <a:r>
              <a:rPr lang="en-US" altLang="zh-CN" dirty="0">
                <a:latin typeface="微软雅黑" pitchFamily="34" charset="-122"/>
                <a:ea typeface="微软雅黑" pitchFamily="34" charset="-122"/>
              </a:rPr>
              <a:t>Unix</a:t>
            </a:r>
            <a:r>
              <a:rPr lang="zh-CN" altLang="en-US" dirty="0">
                <a:latin typeface="微软雅黑" pitchFamily="34" charset="-122"/>
                <a:ea typeface="微软雅黑" pitchFamily="34" charset="-122"/>
              </a:rPr>
              <a:t>、多种</a:t>
            </a:r>
            <a:r>
              <a:rPr lang="en-US" altLang="zh-CN" dirty="0">
                <a:latin typeface="微软雅黑" pitchFamily="34" charset="-122"/>
                <a:ea typeface="微软雅黑" pitchFamily="34" charset="-122"/>
              </a:rPr>
              <a:t>Linux</a:t>
            </a:r>
            <a:r>
              <a:rPr lang="zh-CN" altLang="en-US" dirty="0">
                <a:latin typeface="微软雅黑" pitchFamily="34" charset="-122"/>
                <a:ea typeface="微软雅黑" pitchFamily="34" charset="-122"/>
              </a:rPr>
              <a:t>发行版中，并且有</a:t>
            </a:r>
            <a:r>
              <a:rPr lang="en-US" altLang="zh-CN" dirty="0">
                <a:latin typeface="微软雅黑" pitchFamily="34" charset="-122"/>
                <a:ea typeface="微软雅黑" pitchFamily="34" charset="-122"/>
              </a:rPr>
              <a:t>DOS</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Win32</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Win64</a:t>
            </a:r>
            <a:r>
              <a:rPr lang="zh-CN" altLang="en-US" dirty="0">
                <a:latin typeface="微软雅黑" pitchFamily="34" charset="-122"/>
                <a:ea typeface="微软雅黑" pitchFamily="34" charset="-122"/>
              </a:rPr>
              <a:t>下的移植版本</a:t>
            </a:r>
            <a:r>
              <a:rPr lang="zh-CN" altLang="en-US" sz="1600" dirty="0">
                <a:latin typeface="微软雅黑" pitchFamily="34" charset="-122"/>
                <a:ea typeface="微软雅黑" pitchFamily="34" charset="-122"/>
              </a:rPr>
              <a:t>。</a:t>
            </a:r>
          </a:p>
        </p:txBody>
      </p:sp>
      <p:sp>
        <p:nvSpPr>
          <p:cNvPr id="13" name="矩形 12"/>
          <p:cNvSpPr>
            <a:spLocks noChangeArrowheads="1"/>
          </p:cNvSpPr>
          <p:nvPr/>
        </p:nvSpPr>
        <p:spPr bwMode="auto">
          <a:xfrm>
            <a:off x="4693920" y="3587603"/>
            <a:ext cx="3582988"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spcBef>
                <a:spcPts val="0"/>
              </a:spcBef>
            </a:pPr>
            <a:r>
              <a:rPr lang="en-US" altLang="zh-CN" dirty="0" err="1">
                <a:latin typeface="微软雅黑" pitchFamily="34" charset="-122"/>
                <a:ea typeface="微软雅黑" pitchFamily="34" charset="-122"/>
              </a:rPr>
              <a:t>netcat</a:t>
            </a:r>
            <a:r>
              <a:rPr lang="zh-CN" altLang="en-US" dirty="0">
                <a:latin typeface="微软雅黑" pitchFamily="34" charset="-122"/>
                <a:ea typeface="微软雅黑" pitchFamily="34" charset="-122"/>
              </a:rPr>
              <a:t>是网络工具中的瑞士军刀，它能通过</a:t>
            </a:r>
            <a:r>
              <a:rPr lang="en-US" altLang="zh-CN" dirty="0">
                <a:latin typeface="微软雅黑" pitchFamily="34" charset="-122"/>
                <a:ea typeface="微软雅黑" pitchFamily="34" charset="-122"/>
              </a:rPr>
              <a:t>TCP</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UDP</a:t>
            </a:r>
            <a:r>
              <a:rPr lang="zh-CN" altLang="en-US" dirty="0">
                <a:latin typeface="微软雅黑" pitchFamily="34" charset="-122"/>
                <a:ea typeface="微软雅黑" pitchFamily="34" charset="-122"/>
              </a:rPr>
              <a:t>在网络中读写数据。通过与其他工具结合和重定向，可以在脚本中以多种方式使用。</a:t>
            </a:r>
          </a:p>
        </p:txBody>
      </p:sp>
    </p:spTree>
    <p:extLst>
      <p:ext uri="{BB962C8B-B14F-4D97-AF65-F5344CB8AC3E}">
        <p14:creationId xmlns:p14="http://schemas.microsoft.com/office/powerpoint/2010/main" val="4004739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服务扫描</a:t>
            </a:r>
          </a:p>
        </p:txBody>
      </p:sp>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2" y="1563058"/>
            <a:ext cx="7101447" cy="2752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5"/>
          <p:cNvSpPr txBox="1">
            <a:spLocks noChangeArrowheads="1"/>
          </p:cNvSpPr>
          <p:nvPr/>
        </p:nvSpPr>
        <p:spPr bwMode="auto">
          <a:xfrm>
            <a:off x="409642" y="4881959"/>
            <a:ext cx="4162358" cy="53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870" tIns="51435" rIns="102870" bIns="51435">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spcBef>
                <a:spcPts val="0"/>
              </a:spcBef>
              <a:spcAft>
                <a:spcPts val="0"/>
              </a:spcAft>
              <a:defRPr/>
            </a:pPr>
            <a:r>
              <a:rPr kumimoji="1" lang="en-US" altLang="zh-CN" sz="2800" dirty="0">
                <a:solidFill>
                  <a:schemeClr val="tx2">
                    <a:lumMod val="60000"/>
                    <a:lumOff val="40000"/>
                  </a:schemeClr>
                </a:solidFill>
                <a:latin typeface="微软雅黑"/>
                <a:ea typeface="微软雅黑"/>
                <a:cs typeface="微软雅黑"/>
              </a:rPr>
              <a:t>Apache+2.2.15+centos</a:t>
            </a:r>
            <a:endParaRPr kumimoji="1" lang="zh-CN" altLang="en-US" sz="2800" dirty="0">
              <a:solidFill>
                <a:schemeClr val="tx2">
                  <a:lumMod val="60000"/>
                  <a:lumOff val="40000"/>
                </a:schemeClr>
              </a:solidFill>
              <a:latin typeface="微软雅黑"/>
              <a:ea typeface="微软雅黑"/>
              <a:cs typeface="微软雅黑"/>
            </a:endParaRPr>
          </a:p>
        </p:txBody>
      </p:sp>
      <p:sp>
        <p:nvSpPr>
          <p:cNvPr id="8" name="矩形 7"/>
          <p:cNvSpPr/>
          <p:nvPr/>
        </p:nvSpPr>
        <p:spPr>
          <a:xfrm>
            <a:off x="5126038" y="4539558"/>
            <a:ext cx="3884462" cy="1754326"/>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spcBef>
                <a:spcPts val="0"/>
              </a:spcBef>
            </a:pPr>
            <a:r>
              <a:rPr lang="zh-CN" altLang="en-US" sz="1800" b="1" dirty="0">
                <a:solidFill>
                  <a:schemeClr val="tx2">
                    <a:lumMod val="60000"/>
                    <a:lumOff val="40000"/>
                  </a:schemeClr>
                </a:solidFill>
                <a:latin typeface="微软雅黑" pitchFamily="34" charset="-122"/>
                <a:ea typeface="微软雅黑" pitchFamily="34" charset="-122"/>
              </a:rPr>
              <a:t>命令：</a:t>
            </a:r>
            <a:endParaRPr lang="en-US" altLang="zh-CN" sz="1800" b="1" dirty="0">
              <a:solidFill>
                <a:schemeClr val="tx2">
                  <a:lumMod val="60000"/>
                  <a:lumOff val="40000"/>
                </a:schemeClr>
              </a:solidFill>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en-US" altLang="zh-CN" sz="1800" dirty="0">
                <a:solidFill>
                  <a:schemeClr val="tx2">
                    <a:lumMod val="60000"/>
                    <a:lumOff val="40000"/>
                  </a:schemeClr>
                </a:solidFill>
                <a:latin typeface="微软雅黑" pitchFamily="34" charset="-122"/>
                <a:ea typeface="微软雅黑" pitchFamily="34" charset="-122"/>
              </a:rPr>
              <a:t>Curl --head 192.168.1.151</a:t>
            </a:r>
          </a:p>
          <a:p>
            <a:pPr>
              <a:lnSpc>
                <a:spcPct val="150000"/>
              </a:lnSpc>
              <a:spcBef>
                <a:spcPts val="0"/>
              </a:spcBef>
            </a:pPr>
            <a:r>
              <a:rPr lang="zh-CN" altLang="en-US" sz="1800" b="1" dirty="0">
                <a:solidFill>
                  <a:schemeClr val="tx2">
                    <a:lumMod val="60000"/>
                    <a:lumOff val="40000"/>
                  </a:schemeClr>
                </a:solidFill>
                <a:latin typeface="微软雅黑" pitchFamily="34" charset="-122"/>
                <a:ea typeface="微软雅黑" pitchFamily="34" charset="-122"/>
              </a:rPr>
              <a:t>内容</a:t>
            </a:r>
          </a:p>
          <a:p>
            <a:pPr marL="285750" indent="-285750">
              <a:lnSpc>
                <a:spcPct val="150000"/>
              </a:lnSpc>
              <a:spcBef>
                <a:spcPts val="0"/>
              </a:spcBef>
              <a:buFont typeface="Arial" pitchFamily="34" charset="0"/>
              <a:buChar char="•"/>
            </a:pPr>
            <a:r>
              <a:rPr lang="en-US" altLang="zh-CN" sz="1800" dirty="0" err="1">
                <a:latin typeface="微软雅黑" pitchFamily="34" charset="-122"/>
                <a:ea typeface="微软雅黑" pitchFamily="34" charset="-122"/>
              </a:rPr>
              <a:t>Server:Apacne</a:t>
            </a:r>
            <a:r>
              <a:rPr lang="en-US" altLang="zh-CN" sz="1800" dirty="0">
                <a:latin typeface="微软雅黑" pitchFamily="34" charset="-122"/>
                <a:ea typeface="微软雅黑" pitchFamily="34" charset="-122"/>
              </a:rPr>
              <a:t>/2.2.15(Centos)</a:t>
            </a:r>
            <a:endParaRPr lang="zh-CN" altLang="en-US" sz="1800" dirty="0">
              <a:latin typeface="微软雅黑" pitchFamily="34" charset="-122"/>
              <a:ea typeface="微软雅黑" pitchFamily="34" charset="-122"/>
            </a:endParaRPr>
          </a:p>
        </p:txBody>
      </p:sp>
      <p:sp>
        <p:nvSpPr>
          <p:cNvPr id="9" name="Text Box 9"/>
          <p:cNvSpPr txBox="1">
            <a:spLocks noChangeArrowheads="1"/>
          </p:cNvSpPr>
          <p:nvPr/>
        </p:nvSpPr>
        <p:spPr bwMode="auto">
          <a:xfrm>
            <a:off x="495701" y="973044"/>
            <a:ext cx="4471171" cy="534762"/>
          </a:xfrm>
          <a:prstGeom prst="rect">
            <a:avLst/>
          </a:prstGeom>
          <a:ln/>
          <a:extLst/>
        </p:spPr>
        <p:style>
          <a:lnRef idx="2">
            <a:schemeClr val="accent5"/>
          </a:lnRef>
          <a:fillRef idx="1">
            <a:schemeClr val="lt1"/>
          </a:fillRef>
          <a:effectRef idx="0">
            <a:schemeClr val="accent5"/>
          </a:effectRef>
          <a:fontRef idx="minor">
            <a:schemeClr val="dk1"/>
          </a:fontRef>
        </p:style>
        <p:txBody>
          <a:bodyPr wrap="square" lIns="102870" tIns="51435" rIns="102870" bIns="51435">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kumimoji="1" lang="en-US" altLang="zh-CN" sz="2800" dirty="0">
                <a:solidFill>
                  <a:schemeClr val="tx2">
                    <a:lumMod val="60000"/>
                    <a:lumOff val="40000"/>
                  </a:schemeClr>
                </a:solidFill>
                <a:latin typeface="微软雅黑"/>
                <a:ea typeface="微软雅黑"/>
                <a:cs typeface="微软雅黑"/>
              </a:rPr>
              <a:t>CURL </a:t>
            </a:r>
            <a:r>
              <a:rPr kumimoji="1" lang="zh-CN" altLang="en-US" sz="2800" dirty="0">
                <a:solidFill>
                  <a:schemeClr val="tx2">
                    <a:lumMod val="60000"/>
                    <a:lumOff val="40000"/>
                  </a:schemeClr>
                </a:solidFill>
                <a:latin typeface="微软雅黑"/>
                <a:ea typeface="微软雅黑"/>
                <a:cs typeface="微软雅黑"/>
              </a:rPr>
              <a:t>工具</a:t>
            </a:r>
            <a:r>
              <a:rPr kumimoji="1" lang="en-US" altLang="zh-CN" sz="2800" dirty="0">
                <a:solidFill>
                  <a:schemeClr val="tx2">
                    <a:lumMod val="60000"/>
                    <a:lumOff val="40000"/>
                  </a:schemeClr>
                </a:solidFill>
                <a:latin typeface="微软雅黑"/>
                <a:ea typeface="微软雅黑"/>
                <a:cs typeface="微软雅黑"/>
              </a:rPr>
              <a:t>banner</a:t>
            </a:r>
            <a:r>
              <a:rPr kumimoji="1" lang="zh-CN" altLang="en-US" sz="2800" dirty="0">
                <a:solidFill>
                  <a:schemeClr val="tx2">
                    <a:lumMod val="60000"/>
                    <a:lumOff val="40000"/>
                  </a:schemeClr>
                </a:solidFill>
                <a:latin typeface="微软雅黑"/>
                <a:ea typeface="微软雅黑"/>
                <a:cs typeface="微软雅黑"/>
              </a:rPr>
              <a:t>获取</a:t>
            </a:r>
          </a:p>
        </p:txBody>
      </p:sp>
    </p:spTree>
    <p:extLst>
      <p:ext uri="{BB962C8B-B14F-4D97-AF65-F5344CB8AC3E}">
        <p14:creationId xmlns:p14="http://schemas.microsoft.com/office/powerpoint/2010/main" val="2565439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服务扫描</a:t>
            </a:r>
          </a:p>
        </p:txBody>
      </p:sp>
      <p:sp>
        <p:nvSpPr>
          <p:cNvPr id="6" name="Text Box 9"/>
          <p:cNvSpPr txBox="1">
            <a:spLocks noChangeArrowheads="1"/>
          </p:cNvSpPr>
          <p:nvPr/>
        </p:nvSpPr>
        <p:spPr bwMode="auto">
          <a:xfrm>
            <a:off x="495701" y="973044"/>
            <a:ext cx="4471171" cy="534762"/>
          </a:xfrm>
          <a:prstGeom prst="rect">
            <a:avLst/>
          </a:prstGeom>
          <a:ln/>
          <a:extLst/>
        </p:spPr>
        <p:style>
          <a:lnRef idx="2">
            <a:schemeClr val="accent5"/>
          </a:lnRef>
          <a:fillRef idx="1">
            <a:schemeClr val="lt1"/>
          </a:fillRef>
          <a:effectRef idx="0">
            <a:schemeClr val="accent5"/>
          </a:effectRef>
          <a:fontRef idx="minor">
            <a:schemeClr val="dk1"/>
          </a:fontRef>
        </p:style>
        <p:txBody>
          <a:bodyPr wrap="square" lIns="102870" tIns="51435" rIns="102870" bIns="51435">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kumimoji="1" lang="en-US" altLang="zh-CN" sz="2800" dirty="0" err="1">
                <a:solidFill>
                  <a:schemeClr val="tx2">
                    <a:lumMod val="60000"/>
                    <a:lumOff val="40000"/>
                  </a:schemeClr>
                </a:solidFill>
                <a:latin typeface="微软雅黑"/>
                <a:ea typeface="微软雅黑"/>
                <a:cs typeface="微软雅黑"/>
              </a:rPr>
              <a:t>Netcat</a:t>
            </a:r>
            <a:r>
              <a:rPr kumimoji="1" lang="en-US" altLang="zh-CN" sz="2800" dirty="0">
                <a:solidFill>
                  <a:schemeClr val="tx2">
                    <a:lumMod val="60000"/>
                    <a:lumOff val="40000"/>
                  </a:schemeClr>
                </a:solidFill>
                <a:latin typeface="微软雅黑"/>
                <a:ea typeface="微软雅黑"/>
                <a:cs typeface="微软雅黑"/>
              </a:rPr>
              <a:t> </a:t>
            </a:r>
            <a:r>
              <a:rPr kumimoji="1" lang="zh-CN" altLang="en-US" sz="2800" dirty="0">
                <a:solidFill>
                  <a:schemeClr val="tx2">
                    <a:lumMod val="60000"/>
                    <a:lumOff val="40000"/>
                  </a:schemeClr>
                </a:solidFill>
                <a:latin typeface="微软雅黑"/>
                <a:ea typeface="微软雅黑"/>
                <a:cs typeface="微软雅黑"/>
              </a:rPr>
              <a:t>工具</a:t>
            </a:r>
            <a:r>
              <a:rPr kumimoji="1" lang="en-US" altLang="zh-CN" sz="2800" dirty="0">
                <a:solidFill>
                  <a:schemeClr val="tx2">
                    <a:lumMod val="60000"/>
                    <a:lumOff val="40000"/>
                  </a:schemeClr>
                </a:solidFill>
                <a:latin typeface="微软雅黑"/>
                <a:ea typeface="微软雅黑"/>
                <a:cs typeface="微软雅黑"/>
              </a:rPr>
              <a:t>banner</a:t>
            </a:r>
            <a:r>
              <a:rPr kumimoji="1" lang="zh-CN" altLang="en-US" sz="2800" dirty="0">
                <a:solidFill>
                  <a:schemeClr val="tx2">
                    <a:lumMod val="60000"/>
                    <a:lumOff val="40000"/>
                  </a:schemeClr>
                </a:solidFill>
                <a:latin typeface="微软雅黑"/>
                <a:ea typeface="微软雅黑"/>
                <a:cs typeface="微软雅黑"/>
              </a:rPr>
              <a:t>获取</a:t>
            </a:r>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630156"/>
            <a:ext cx="7352924" cy="2385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5"/>
          <p:cNvSpPr txBox="1">
            <a:spLocks noChangeArrowheads="1"/>
          </p:cNvSpPr>
          <p:nvPr/>
        </p:nvSpPr>
        <p:spPr bwMode="auto">
          <a:xfrm>
            <a:off x="468313" y="4666888"/>
            <a:ext cx="4966873" cy="59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870" tIns="51435" rIns="102870" bIns="51435">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spcBef>
                <a:spcPts val="0"/>
              </a:spcBef>
              <a:spcAft>
                <a:spcPts val="0"/>
              </a:spcAft>
              <a:defRPr/>
            </a:pPr>
            <a:r>
              <a:rPr lang="en-US" altLang="zh-CN" sz="3200" b="1" dirty="0">
                <a:solidFill>
                  <a:schemeClr val="tx2">
                    <a:lumMod val="60000"/>
                    <a:lumOff val="40000"/>
                  </a:schemeClr>
                </a:solidFill>
                <a:latin typeface="微软雅黑" pitchFamily="34" charset="-122"/>
                <a:ea typeface="微软雅黑" pitchFamily="34" charset="-122"/>
              </a:rPr>
              <a:t>Apache+2.2.15+centos</a:t>
            </a:r>
            <a:endParaRPr lang="zh-CN" altLang="en-US" sz="3200" b="1" dirty="0">
              <a:solidFill>
                <a:schemeClr val="tx2">
                  <a:lumMod val="60000"/>
                  <a:lumOff val="40000"/>
                </a:schemeClr>
              </a:solidFill>
              <a:latin typeface="微软雅黑" pitchFamily="34" charset="-122"/>
              <a:ea typeface="微软雅黑" pitchFamily="34" charset="-122"/>
            </a:endParaRPr>
          </a:p>
        </p:txBody>
      </p:sp>
      <p:sp>
        <p:nvSpPr>
          <p:cNvPr id="9" name="矩形 8"/>
          <p:cNvSpPr/>
          <p:nvPr/>
        </p:nvSpPr>
        <p:spPr>
          <a:xfrm>
            <a:off x="5435186" y="4137771"/>
            <a:ext cx="3708814" cy="2169825"/>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spcBef>
                <a:spcPts val="0"/>
              </a:spcBef>
            </a:pPr>
            <a:r>
              <a:rPr lang="zh-CN" altLang="en-US" sz="1800" b="1" dirty="0">
                <a:solidFill>
                  <a:schemeClr val="tx2">
                    <a:lumMod val="60000"/>
                    <a:lumOff val="40000"/>
                  </a:schemeClr>
                </a:solidFill>
                <a:latin typeface="微软雅黑" pitchFamily="34" charset="-122"/>
                <a:ea typeface="微软雅黑" pitchFamily="34" charset="-122"/>
              </a:rPr>
              <a:t>命令：</a:t>
            </a:r>
            <a:endParaRPr lang="en-US" altLang="zh-CN" sz="1800" b="1" dirty="0">
              <a:solidFill>
                <a:schemeClr val="tx2">
                  <a:lumMod val="60000"/>
                  <a:lumOff val="40000"/>
                </a:schemeClr>
              </a:solidFill>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en-US" altLang="zh-CN" sz="1800" dirty="0" err="1">
                <a:latin typeface="微软雅黑" pitchFamily="34" charset="-122"/>
                <a:ea typeface="微软雅黑" pitchFamily="34" charset="-122"/>
              </a:rPr>
              <a:t>Nc</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vv</a:t>
            </a:r>
            <a:r>
              <a:rPr lang="en-US" altLang="zh-CN" sz="1800" dirty="0">
                <a:latin typeface="微软雅黑" pitchFamily="34" charset="-122"/>
                <a:ea typeface="微软雅黑" pitchFamily="34" charset="-122"/>
              </a:rPr>
              <a:t>  192.168.1.151 80</a:t>
            </a:r>
          </a:p>
          <a:p>
            <a:pPr marL="285750" indent="-285750">
              <a:lnSpc>
                <a:spcPct val="150000"/>
              </a:lnSpc>
              <a:spcBef>
                <a:spcPts val="0"/>
              </a:spcBef>
              <a:buFont typeface="Arial" pitchFamily="34" charset="0"/>
              <a:buChar char="•"/>
            </a:pPr>
            <a:r>
              <a:rPr lang="en-US" altLang="zh-CN" sz="1800" dirty="0">
                <a:latin typeface="微软雅黑" pitchFamily="34" charset="-122"/>
                <a:ea typeface="微软雅黑" pitchFamily="34" charset="-122"/>
              </a:rPr>
              <a:t>GET  /  HTTP/1.0</a:t>
            </a:r>
          </a:p>
          <a:p>
            <a:pPr>
              <a:lnSpc>
                <a:spcPct val="150000"/>
              </a:lnSpc>
              <a:spcBef>
                <a:spcPts val="0"/>
              </a:spcBef>
            </a:pPr>
            <a:r>
              <a:rPr lang="zh-CN" altLang="en-US" sz="1800" b="1" dirty="0">
                <a:solidFill>
                  <a:schemeClr val="tx2">
                    <a:lumMod val="60000"/>
                    <a:lumOff val="40000"/>
                  </a:schemeClr>
                </a:solidFill>
                <a:latin typeface="微软雅黑" pitchFamily="34" charset="-122"/>
                <a:ea typeface="微软雅黑" pitchFamily="34" charset="-122"/>
              </a:rPr>
              <a:t>内容 </a:t>
            </a:r>
            <a:r>
              <a:rPr lang="en-US" altLang="zh-CN" sz="1800" b="1" dirty="0">
                <a:solidFill>
                  <a:schemeClr val="tx2">
                    <a:lumMod val="60000"/>
                    <a:lumOff val="40000"/>
                  </a:schemeClr>
                </a:solidFill>
                <a:latin typeface="微软雅黑" pitchFamily="34" charset="-122"/>
                <a:ea typeface="微软雅黑" pitchFamily="34" charset="-122"/>
              </a:rPr>
              <a:t>:</a:t>
            </a:r>
            <a:endParaRPr lang="zh-CN" altLang="en-US" sz="1800" b="1" dirty="0">
              <a:solidFill>
                <a:schemeClr val="tx2">
                  <a:lumMod val="60000"/>
                  <a:lumOff val="40000"/>
                </a:schemeClr>
              </a:solidFill>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en-US" altLang="zh-CN" sz="1800" dirty="0" err="1">
                <a:latin typeface="微软雅黑" pitchFamily="34" charset="-122"/>
                <a:ea typeface="微软雅黑" pitchFamily="34" charset="-122"/>
              </a:rPr>
              <a:t>Server:Apacne</a:t>
            </a:r>
            <a:r>
              <a:rPr lang="en-US" altLang="zh-CN" sz="1800" dirty="0">
                <a:latin typeface="微软雅黑" pitchFamily="34" charset="-122"/>
                <a:ea typeface="微软雅黑" pitchFamily="34" charset="-122"/>
              </a:rPr>
              <a:t>/2.2.15(Centos)</a:t>
            </a:r>
            <a:endParaRPr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205428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主动信息收集的方法</a:t>
            </a:r>
          </a:p>
        </p:txBody>
      </p:sp>
      <p:graphicFrame>
        <p:nvGraphicFramePr>
          <p:cNvPr id="5" name="图示 4"/>
          <p:cNvGraphicFramePr/>
          <p:nvPr>
            <p:extLst>
              <p:ext uri="{D42A27DB-BD31-4B8C-83A1-F6EECF244321}">
                <p14:modId xmlns:p14="http://schemas.microsoft.com/office/powerpoint/2010/main" val="2837347315"/>
              </p:ext>
            </p:extLst>
          </p:nvPr>
        </p:nvGraphicFramePr>
        <p:xfrm>
          <a:off x="468313" y="1278232"/>
          <a:ext cx="8076598" cy="4578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05512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服务扫描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操作系统</a:t>
            </a:r>
            <a:r>
              <a:rPr kumimoji="1" lang="zh-CN" altLang="en-US" sz="2800" dirty="0">
                <a:solidFill>
                  <a:schemeClr val="tx2">
                    <a:lumMod val="60000"/>
                    <a:lumOff val="40000"/>
                  </a:schemeClr>
                </a:solidFill>
                <a:latin typeface="微软雅黑"/>
                <a:ea typeface="微软雅黑"/>
                <a:cs typeface="微软雅黑"/>
              </a:rPr>
              <a:t>识别</a:t>
            </a:r>
          </a:p>
        </p:txBody>
      </p:sp>
      <p:sp>
        <p:nvSpPr>
          <p:cNvPr id="2" name="文本框 1"/>
          <p:cNvSpPr txBox="1"/>
          <p:nvPr/>
        </p:nvSpPr>
        <p:spPr>
          <a:xfrm>
            <a:off x="522312" y="1088623"/>
            <a:ext cx="5516880"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为什么要识别操作系统？</a:t>
            </a: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279" y="1795587"/>
            <a:ext cx="2095500" cy="209550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4739" y="1760657"/>
            <a:ext cx="2095500" cy="2095500"/>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9192" y="1830279"/>
            <a:ext cx="2934384" cy="1956256"/>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8198" y="1790828"/>
            <a:ext cx="2095500" cy="2095500"/>
          </a:xfrm>
          <a:prstGeom prst="rect">
            <a:avLst/>
          </a:prstGeom>
        </p:spPr>
      </p:pic>
      <p:sp>
        <p:nvSpPr>
          <p:cNvPr id="14" name="文本框 13"/>
          <p:cNvSpPr txBox="1"/>
          <p:nvPr/>
        </p:nvSpPr>
        <p:spPr>
          <a:xfrm>
            <a:off x="468313" y="4278724"/>
            <a:ext cx="8462327" cy="1323439"/>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许多漏洞是系统相关的，而且往往与相应的版本对应；</a:t>
            </a: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从操作系统或者应用系统的具体实现中发掘出来的攻击手段都需要辨识系统；</a:t>
            </a: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操作系统的信息还可以与其他信息结合起来，比如漏洞</a:t>
            </a:r>
            <a:r>
              <a:rPr lang="zh-CN" altLang="en-US" sz="2000">
                <a:latin typeface="微软雅黑" panose="020B0503020204020204" pitchFamily="34" charset="-122"/>
                <a:ea typeface="微软雅黑" panose="020B0503020204020204" pitchFamily="34" charset="-122"/>
              </a:rPr>
              <a:t>库，社工库</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3488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服务扫描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操作系统</a:t>
            </a:r>
            <a:r>
              <a:rPr kumimoji="1" lang="zh-CN" altLang="en-US" sz="2800" dirty="0">
                <a:solidFill>
                  <a:schemeClr val="tx2">
                    <a:lumMod val="60000"/>
                    <a:lumOff val="40000"/>
                  </a:schemeClr>
                </a:solidFill>
                <a:latin typeface="微软雅黑"/>
                <a:ea typeface="微软雅黑"/>
                <a:cs typeface="微软雅黑"/>
              </a:rPr>
              <a:t>识别的技术和原理</a:t>
            </a:r>
          </a:p>
        </p:txBody>
      </p:sp>
      <p:sp>
        <p:nvSpPr>
          <p:cNvPr id="2" name="文本框 1"/>
          <p:cNvSpPr txBox="1"/>
          <p:nvPr/>
        </p:nvSpPr>
        <p:spPr>
          <a:xfrm>
            <a:off x="468313" y="1126651"/>
            <a:ext cx="8508047" cy="830997"/>
          </a:xfrm>
          <a:prstGeom prst="rect">
            <a:avLst/>
          </a:prstGeom>
          <a:noFill/>
        </p:spPr>
        <p:txBody>
          <a:bodyPr wrap="square" rtlCol="0">
            <a:spAutoFit/>
          </a:bodyPr>
          <a:lstStyle/>
          <a:p>
            <a:r>
              <a:rPr kumimoji="1" lang="zh-CN" altLang="en-US" sz="2400" dirty="0">
                <a:solidFill>
                  <a:schemeClr val="tx2">
                    <a:lumMod val="60000"/>
                    <a:lumOff val="40000"/>
                  </a:schemeClr>
                </a:solidFill>
                <a:latin typeface="微软雅黑"/>
                <a:ea typeface="微软雅黑"/>
                <a:cs typeface="微软雅黑"/>
              </a:rPr>
              <a:t>原理：</a:t>
            </a:r>
            <a:endParaRPr kumimoji="1" lang="en-US" altLang="zh-CN" sz="2400" dirty="0">
              <a:solidFill>
                <a:schemeClr val="tx2">
                  <a:lumMod val="60000"/>
                  <a:lumOff val="40000"/>
                </a:schemeClr>
              </a:solidFill>
              <a:latin typeface="微软雅黑"/>
              <a:ea typeface="微软雅黑"/>
              <a:cs typeface="微软雅黑"/>
            </a:endParaRPr>
          </a:p>
          <a:p>
            <a:r>
              <a:rPr kumimoji="1" lang="zh-CN" altLang="en-US" sz="2400" dirty="0">
                <a:solidFill>
                  <a:schemeClr val="tx2">
                    <a:lumMod val="60000"/>
                    <a:lumOff val="40000"/>
                  </a:schemeClr>
                </a:solidFill>
                <a:latin typeface="微软雅黑"/>
                <a:ea typeface="微软雅黑"/>
                <a:cs typeface="微软雅黑"/>
              </a:rPr>
              <a:t>操作系统扫描</a:t>
            </a:r>
            <a:r>
              <a:rPr kumimoji="1" lang="zh-CN" altLang="en-US" sz="2400" dirty="0">
                <a:solidFill>
                  <a:schemeClr val="tx2">
                    <a:lumMod val="60000"/>
                    <a:lumOff val="40000"/>
                  </a:schemeClr>
                </a:solidFill>
                <a:latin typeface="微软雅黑"/>
                <a:ea typeface="微软雅黑"/>
                <a:cs typeface="微软雅黑"/>
                <a:sym typeface="Wingdings" pitchFamily="2" charset="2"/>
              </a:rPr>
              <a:t>大部分都是基于</a:t>
            </a:r>
            <a:r>
              <a:rPr kumimoji="1" lang="en-US" altLang="zh-CN" sz="2400" dirty="0">
                <a:solidFill>
                  <a:schemeClr val="tx2">
                    <a:lumMod val="60000"/>
                    <a:lumOff val="40000"/>
                  </a:schemeClr>
                </a:solidFill>
                <a:latin typeface="微软雅黑"/>
                <a:ea typeface="微软雅黑"/>
                <a:cs typeface="微软雅黑"/>
                <a:sym typeface="Wingdings" pitchFamily="2" charset="2"/>
              </a:rPr>
              <a:t>TCP/IP</a:t>
            </a:r>
            <a:r>
              <a:rPr kumimoji="1" lang="zh-CN" altLang="en-US" sz="2400" dirty="0">
                <a:solidFill>
                  <a:schemeClr val="tx2">
                    <a:lumMod val="60000"/>
                    <a:lumOff val="40000"/>
                  </a:schemeClr>
                </a:solidFill>
                <a:latin typeface="微软雅黑"/>
                <a:ea typeface="微软雅黑"/>
                <a:cs typeface="微软雅黑"/>
                <a:sym typeface="Wingdings" pitchFamily="2" charset="2"/>
              </a:rPr>
              <a:t>协议栈的指纹检测技术的。</a:t>
            </a:r>
            <a:endParaRPr kumimoji="1" lang="zh-CN" altLang="en-US" sz="2400" dirty="0">
              <a:solidFill>
                <a:schemeClr val="tx2">
                  <a:lumMod val="60000"/>
                  <a:lumOff val="40000"/>
                </a:schemeClr>
              </a:solidFill>
              <a:latin typeface="微软雅黑"/>
              <a:ea typeface="微软雅黑"/>
              <a:cs typeface="微软雅黑"/>
            </a:endParaRPr>
          </a:p>
        </p:txBody>
      </p:sp>
      <p:sp>
        <p:nvSpPr>
          <p:cNvPr id="4" name="文本框 3"/>
          <p:cNvSpPr txBox="1"/>
          <p:nvPr/>
        </p:nvSpPr>
        <p:spPr>
          <a:xfrm>
            <a:off x="468313" y="2078790"/>
            <a:ext cx="8508047" cy="1477328"/>
          </a:xfrm>
          <a:prstGeom prst="rect">
            <a:avLst/>
          </a:prstGeom>
          <a:noFill/>
        </p:spPr>
        <p:txBody>
          <a:bodyPr wrap="square" rtlCol="0">
            <a:spAutoFit/>
          </a:bodyPr>
          <a:lstStyle/>
          <a:p>
            <a:r>
              <a:rPr kumimoji="1" lang="zh-CN" altLang="en-US" sz="2400" dirty="0">
                <a:solidFill>
                  <a:schemeClr val="tx2">
                    <a:lumMod val="60000"/>
                    <a:lumOff val="40000"/>
                  </a:schemeClr>
                </a:solidFill>
                <a:latin typeface="微软雅黑"/>
                <a:ea typeface="微软雅黑"/>
                <a:cs typeface="微软雅黑"/>
              </a:rPr>
              <a:t>做法：</a:t>
            </a:r>
            <a:endParaRPr kumimoji="1" lang="en-US" altLang="zh-CN" sz="2400" dirty="0">
              <a:solidFill>
                <a:schemeClr val="tx2">
                  <a:lumMod val="60000"/>
                  <a:lumOff val="40000"/>
                </a:schemeClr>
              </a:solidFill>
              <a:latin typeface="微软雅黑"/>
              <a:ea typeface="微软雅黑"/>
              <a:cs typeface="微软雅黑"/>
            </a:endParaRPr>
          </a:p>
          <a:p>
            <a:r>
              <a:rPr kumimoji="1" lang="zh-CN" altLang="en-US" sz="2400" dirty="0">
                <a:solidFill>
                  <a:schemeClr val="tx2">
                    <a:lumMod val="60000"/>
                    <a:lumOff val="40000"/>
                  </a:schemeClr>
                </a:solidFill>
                <a:latin typeface="微软雅黑"/>
                <a:ea typeface="微软雅黑"/>
                <a:cs typeface="微软雅黑"/>
              </a:rPr>
              <a:t>寻找不同操作系统之间在处理网络数据包上的差异，并且把足够多的差异组合起来，以便精确地识别出一个系统的</a:t>
            </a:r>
            <a:r>
              <a:rPr kumimoji="1" lang="en-US" altLang="zh-CN" sz="2400" dirty="0">
                <a:solidFill>
                  <a:schemeClr val="tx2">
                    <a:lumMod val="60000"/>
                    <a:lumOff val="40000"/>
                  </a:schemeClr>
                </a:solidFill>
                <a:latin typeface="微软雅黑"/>
                <a:ea typeface="微软雅黑"/>
                <a:cs typeface="微软雅黑"/>
              </a:rPr>
              <a:t>OS</a:t>
            </a:r>
            <a:r>
              <a:rPr kumimoji="1" lang="zh-CN" altLang="en-US" sz="2400" dirty="0">
                <a:solidFill>
                  <a:schemeClr val="tx2">
                    <a:lumMod val="60000"/>
                    <a:lumOff val="40000"/>
                  </a:schemeClr>
                </a:solidFill>
                <a:latin typeface="微软雅黑"/>
                <a:ea typeface="微软雅黑"/>
                <a:cs typeface="微软雅黑"/>
              </a:rPr>
              <a:t>版本。</a:t>
            </a:r>
          </a:p>
          <a:p>
            <a:endParaRPr lang="zh-CN" altLang="en-US" dirty="0"/>
          </a:p>
        </p:txBody>
      </p:sp>
      <p:sp>
        <p:nvSpPr>
          <p:cNvPr id="5" name="文本框 4"/>
          <p:cNvSpPr txBox="1"/>
          <p:nvPr/>
        </p:nvSpPr>
        <p:spPr>
          <a:xfrm>
            <a:off x="468313" y="5076521"/>
            <a:ext cx="3052127" cy="1200329"/>
          </a:xfrm>
          <a:prstGeom prst="rect">
            <a:avLst/>
          </a:prstGeom>
          <a:noFill/>
        </p:spPr>
        <p:txBody>
          <a:bodyPr wrap="square" rtlCol="0">
            <a:spAutoFit/>
          </a:bodyPr>
          <a:lstStyle/>
          <a:p>
            <a:r>
              <a:rPr kumimoji="1" lang="zh-CN" altLang="en-US" sz="2400" dirty="0">
                <a:solidFill>
                  <a:schemeClr val="tx2">
                    <a:lumMod val="60000"/>
                    <a:lumOff val="40000"/>
                  </a:schemeClr>
                </a:solidFill>
                <a:latin typeface="微软雅黑"/>
                <a:ea typeface="微软雅黑"/>
                <a:cs typeface="微软雅黑"/>
              </a:rPr>
              <a:t>扫描分类：</a:t>
            </a:r>
            <a:endParaRPr kumimoji="1" lang="en-US" altLang="zh-CN" sz="2400" dirty="0">
              <a:solidFill>
                <a:schemeClr val="tx2">
                  <a:lumMod val="60000"/>
                  <a:lumOff val="40000"/>
                </a:schemeClr>
              </a:solidFill>
              <a:latin typeface="微软雅黑"/>
              <a:ea typeface="微软雅黑"/>
              <a:cs typeface="微软雅黑"/>
            </a:endParaRPr>
          </a:p>
          <a:p>
            <a:pPr marL="342900" indent="-342900">
              <a:buFont typeface="Wingdings" panose="05000000000000000000" pitchFamily="2" charset="2"/>
              <a:buChar char="Ø"/>
            </a:pPr>
            <a:r>
              <a:rPr kumimoji="1" lang="zh-CN" altLang="en-US" sz="2400" dirty="0">
                <a:solidFill>
                  <a:schemeClr val="tx2">
                    <a:lumMod val="60000"/>
                    <a:lumOff val="40000"/>
                  </a:schemeClr>
                </a:solidFill>
                <a:latin typeface="微软雅黑"/>
                <a:ea typeface="微软雅黑"/>
                <a:cs typeface="微软雅黑"/>
              </a:rPr>
              <a:t>被动监听</a:t>
            </a:r>
            <a:endParaRPr kumimoji="1" lang="en-US" altLang="zh-CN" sz="2400" dirty="0">
              <a:solidFill>
                <a:schemeClr val="tx2">
                  <a:lumMod val="60000"/>
                  <a:lumOff val="40000"/>
                </a:schemeClr>
              </a:solidFill>
              <a:latin typeface="微软雅黑"/>
              <a:ea typeface="微软雅黑"/>
              <a:cs typeface="微软雅黑"/>
            </a:endParaRPr>
          </a:p>
          <a:p>
            <a:pPr marL="342900" indent="-342900">
              <a:buFont typeface="Wingdings" panose="05000000000000000000" pitchFamily="2" charset="2"/>
              <a:buChar char="Ø"/>
            </a:pPr>
            <a:r>
              <a:rPr kumimoji="1" lang="zh-CN" altLang="en-US" sz="2400" dirty="0">
                <a:solidFill>
                  <a:schemeClr val="tx2">
                    <a:lumMod val="60000"/>
                    <a:lumOff val="40000"/>
                  </a:schemeClr>
                </a:solidFill>
                <a:latin typeface="微软雅黑"/>
                <a:ea typeface="微软雅黑"/>
                <a:cs typeface="微软雅黑"/>
              </a:rPr>
              <a:t>主动探测</a:t>
            </a:r>
          </a:p>
        </p:txBody>
      </p:sp>
      <p:pic>
        <p:nvPicPr>
          <p:cNvPr id="6" name="图片 5"/>
          <p:cNvPicPr>
            <a:picLocks noChangeAspect="1"/>
          </p:cNvPicPr>
          <p:nvPr/>
        </p:nvPicPr>
        <p:blipFill>
          <a:blip r:embed="rId5"/>
          <a:stretch>
            <a:fillRect/>
          </a:stretch>
        </p:blipFill>
        <p:spPr>
          <a:xfrm>
            <a:off x="6620556" y="3458370"/>
            <a:ext cx="2137682" cy="2932396"/>
          </a:xfrm>
          <a:prstGeom prst="rect">
            <a:avLst/>
          </a:prstGeom>
        </p:spPr>
      </p:pic>
      <p:sp>
        <p:nvSpPr>
          <p:cNvPr id="7" name="文本框 6"/>
          <p:cNvSpPr txBox="1"/>
          <p:nvPr/>
        </p:nvSpPr>
        <p:spPr>
          <a:xfrm>
            <a:off x="468313" y="3380760"/>
            <a:ext cx="6322738" cy="1846659"/>
          </a:xfrm>
          <a:prstGeom prst="rect">
            <a:avLst/>
          </a:prstGeom>
          <a:noFill/>
        </p:spPr>
        <p:txBody>
          <a:bodyPr wrap="square" rtlCol="0">
            <a:spAutoFit/>
          </a:bodyPr>
          <a:lstStyle/>
          <a:p>
            <a:r>
              <a:rPr kumimoji="1" lang="zh-CN" altLang="en-US" sz="2400" dirty="0">
                <a:solidFill>
                  <a:schemeClr val="tx2">
                    <a:lumMod val="60000"/>
                    <a:lumOff val="40000"/>
                  </a:schemeClr>
                </a:solidFill>
                <a:latin typeface="微软雅黑"/>
                <a:ea typeface="微软雅黑"/>
                <a:cs typeface="微软雅黑"/>
              </a:rPr>
              <a:t>不同操作系统类型和版本的差异性体现在？</a:t>
            </a:r>
            <a:endParaRPr kumimoji="1" lang="en-US" altLang="zh-CN" sz="2400" dirty="0">
              <a:solidFill>
                <a:schemeClr val="tx2">
                  <a:lumMod val="60000"/>
                  <a:lumOff val="40000"/>
                </a:schemeClr>
              </a:solidFill>
              <a:latin typeface="微软雅黑"/>
              <a:ea typeface="微软雅黑"/>
              <a:cs typeface="微软雅黑"/>
            </a:endParaRPr>
          </a:p>
          <a:p>
            <a:pPr marL="342900" indent="-342900">
              <a:buFont typeface="Wingdings" panose="05000000000000000000" pitchFamily="2" charset="2"/>
              <a:buChar char="Ø"/>
            </a:pPr>
            <a:r>
              <a:rPr kumimoji="1" lang="zh-CN" altLang="en-US" sz="2400" dirty="0">
                <a:solidFill>
                  <a:schemeClr val="tx2">
                    <a:lumMod val="60000"/>
                    <a:lumOff val="40000"/>
                  </a:schemeClr>
                </a:solidFill>
                <a:latin typeface="微软雅黑"/>
                <a:ea typeface="微软雅黑"/>
                <a:cs typeface="微软雅黑"/>
              </a:rPr>
              <a:t>协议栈实现差异－协议栈指纹鉴别</a:t>
            </a:r>
            <a:endParaRPr kumimoji="1" lang="en-US" altLang="zh-CN" sz="2400" dirty="0">
              <a:solidFill>
                <a:schemeClr val="tx2">
                  <a:lumMod val="60000"/>
                  <a:lumOff val="40000"/>
                </a:schemeClr>
              </a:solidFill>
              <a:latin typeface="微软雅黑"/>
              <a:ea typeface="微软雅黑"/>
              <a:cs typeface="微软雅黑"/>
            </a:endParaRPr>
          </a:p>
          <a:p>
            <a:pPr marL="342900" indent="-342900">
              <a:buFont typeface="Wingdings" panose="05000000000000000000" pitchFamily="2" charset="2"/>
              <a:buChar char="Ø"/>
            </a:pPr>
            <a:r>
              <a:rPr kumimoji="1" lang="zh-CN" altLang="en-US" sz="2400" dirty="0">
                <a:solidFill>
                  <a:schemeClr val="tx2">
                    <a:lumMod val="60000"/>
                    <a:lumOff val="40000"/>
                  </a:schemeClr>
                </a:solidFill>
                <a:latin typeface="微软雅黑"/>
                <a:ea typeface="微软雅黑"/>
                <a:cs typeface="微软雅黑"/>
              </a:rPr>
              <a:t>开放端口的差异－端口扫描</a:t>
            </a:r>
            <a:endParaRPr kumimoji="1" lang="en-US" altLang="zh-CN" sz="2400" dirty="0">
              <a:solidFill>
                <a:schemeClr val="tx2">
                  <a:lumMod val="60000"/>
                  <a:lumOff val="40000"/>
                </a:schemeClr>
              </a:solidFill>
              <a:latin typeface="微软雅黑"/>
              <a:ea typeface="微软雅黑"/>
              <a:cs typeface="微软雅黑"/>
            </a:endParaRPr>
          </a:p>
          <a:p>
            <a:pPr marL="342900" indent="-342900">
              <a:buFont typeface="Wingdings" panose="05000000000000000000" pitchFamily="2" charset="2"/>
              <a:buChar char="Ø"/>
            </a:pPr>
            <a:r>
              <a:rPr kumimoji="1" lang="zh-CN" altLang="en-US" sz="2400" dirty="0">
                <a:solidFill>
                  <a:schemeClr val="tx2">
                    <a:lumMod val="60000"/>
                    <a:lumOff val="40000"/>
                  </a:schemeClr>
                </a:solidFill>
                <a:latin typeface="微软雅黑"/>
                <a:ea typeface="微软雅黑"/>
                <a:cs typeface="微软雅黑"/>
              </a:rPr>
              <a:t>应用服务的差异－标识符提取</a:t>
            </a:r>
          </a:p>
          <a:p>
            <a:endParaRPr lang="zh-CN" altLang="en-US" dirty="0"/>
          </a:p>
        </p:txBody>
      </p:sp>
    </p:spTree>
    <p:extLst>
      <p:ext uri="{BB962C8B-B14F-4D97-AF65-F5344CB8AC3E}">
        <p14:creationId xmlns:p14="http://schemas.microsoft.com/office/powerpoint/2010/main" val="2002071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服务扫描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主动</a:t>
            </a:r>
            <a:r>
              <a:rPr kumimoji="1" lang="zh-CN" altLang="en-US" sz="2800" dirty="0">
                <a:solidFill>
                  <a:schemeClr val="tx2">
                    <a:lumMod val="60000"/>
                    <a:lumOff val="40000"/>
                  </a:schemeClr>
                </a:solidFill>
                <a:latin typeface="微软雅黑"/>
                <a:ea typeface="微软雅黑"/>
                <a:cs typeface="微软雅黑"/>
              </a:rPr>
              <a:t>探测</a:t>
            </a:r>
          </a:p>
        </p:txBody>
      </p:sp>
      <p:sp>
        <p:nvSpPr>
          <p:cNvPr id="2" name="文本框 1"/>
          <p:cNvSpPr txBox="1"/>
          <p:nvPr/>
        </p:nvSpPr>
        <p:spPr>
          <a:xfrm>
            <a:off x="468313" y="1096171"/>
            <a:ext cx="6903720" cy="1631216"/>
          </a:xfrm>
          <a:prstGeom prst="rect">
            <a:avLst/>
          </a:prstGeom>
          <a:noFill/>
        </p:spPr>
        <p:txBody>
          <a:bodyPr wrap="square" rtlCol="0">
            <a:spAutoFit/>
          </a:bodyPr>
          <a:lstStyle>
            <a:defPPr>
              <a:defRPr lang="zh-CN"/>
            </a:defPPr>
            <a:lvl1pPr lvl="0">
              <a:spcBef>
                <a:spcPct val="50000"/>
              </a:spcBef>
              <a:defRPr kumimoji="1" sz="2800">
                <a:solidFill>
                  <a:schemeClr val="tx2">
                    <a:lumMod val="60000"/>
                    <a:lumOff val="40000"/>
                  </a:schemeClr>
                </a:solidFill>
                <a:latin typeface="微软雅黑"/>
                <a:ea typeface="微软雅黑"/>
                <a:cs typeface="微软雅黑"/>
              </a:defRPr>
            </a:lvl1pPr>
          </a:lstStyle>
          <a:p>
            <a:r>
              <a:rPr lang="zh-CN" altLang="en-US" dirty="0">
                <a:sym typeface="Wingdings" pitchFamily="2" charset="2"/>
              </a:rPr>
              <a:t>根据端口扫描的结果判断 </a:t>
            </a:r>
          </a:p>
          <a:p>
            <a:pPr marL="457200" indent="-457200">
              <a:buFont typeface="Wingdings" panose="05000000000000000000" pitchFamily="2" charset="2"/>
              <a:buChar char="Ø"/>
            </a:pPr>
            <a:r>
              <a:rPr lang="en-US" altLang="zh-CN" sz="2400" dirty="0">
                <a:sym typeface="Wingdings" pitchFamily="2" charset="2"/>
              </a:rPr>
              <a:t>Windows</a:t>
            </a:r>
            <a:r>
              <a:rPr lang="zh-CN" altLang="en-US" sz="2400" dirty="0">
                <a:sym typeface="Wingdings" pitchFamily="2" charset="2"/>
              </a:rPr>
              <a:t>系统：</a:t>
            </a:r>
            <a:r>
              <a:rPr lang="en-US" altLang="zh-CN" sz="2400" dirty="0">
                <a:sym typeface="Wingdings" pitchFamily="2" charset="2"/>
              </a:rPr>
              <a:t>137</a:t>
            </a:r>
            <a:r>
              <a:rPr lang="zh-CN" altLang="en-US" sz="2400" dirty="0">
                <a:sym typeface="Wingdings" pitchFamily="2" charset="2"/>
              </a:rPr>
              <a:t>、</a:t>
            </a:r>
            <a:r>
              <a:rPr lang="en-US" altLang="zh-CN" sz="2400" dirty="0">
                <a:sym typeface="Wingdings" pitchFamily="2" charset="2"/>
              </a:rPr>
              <a:t>139</a:t>
            </a:r>
            <a:r>
              <a:rPr lang="zh-CN" altLang="en-US" sz="2400" dirty="0">
                <a:sym typeface="Wingdings" pitchFamily="2" charset="2"/>
              </a:rPr>
              <a:t>、</a:t>
            </a:r>
            <a:r>
              <a:rPr lang="en-US" altLang="zh-CN" sz="2400" dirty="0">
                <a:sym typeface="Wingdings" pitchFamily="2" charset="2"/>
              </a:rPr>
              <a:t>445</a:t>
            </a:r>
            <a:r>
              <a:rPr lang="zh-CN" altLang="en-US" sz="2400" dirty="0">
                <a:sym typeface="Wingdings" pitchFamily="2" charset="2"/>
              </a:rPr>
              <a:t>等端口；</a:t>
            </a:r>
          </a:p>
          <a:p>
            <a:pPr marL="457200" indent="-457200">
              <a:buFont typeface="Wingdings" panose="05000000000000000000" pitchFamily="2" charset="2"/>
              <a:buChar char="Ø"/>
            </a:pPr>
            <a:r>
              <a:rPr lang="en-US" altLang="zh-CN" sz="2400" dirty="0">
                <a:sym typeface="Wingdings" pitchFamily="2" charset="2"/>
              </a:rPr>
              <a:t>Linux</a:t>
            </a:r>
            <a:r>
              <a:rPr lang="zh-CN" altLang="en-US" sz="2400" dirty="0">
                <a:sym typeface="Wingdings" pitchFamily="2" charset="2"/>
              </a:rPr>
              <a:t>系统：</a:t>
            </a:r>
            <a:r>
              <a:rPr lang="en-US" altLang="zh-CN" sz="2400" dirty="0">
                <a:sym typeface="Wingdings" pitchFamily="2" charset="2"/>
              </a:rPr>
              <a:t>512</a:t>
            </a:r>
            <a:r>
              <a:rPr lang="zh-CN" altLang="en-US" sz="2400" dirty="0">
                <a:sym typeface="Wingdings" pitchFamily="2" charset="2"/>
              </a:rPr>
              <a:t>、</a:t>
            </a:r>
            <a:r>
              <a:rPr lang="en-US" altLang="zh-CN" sz="2400" dirty="0">
                <a:sym typeface="Wingdings" pitchFamily="2" charset="2"/>
              </a:rPr>
              <a:t>513</a:t>
            </a:r>
            <a:r>
              <a:rPr lang="zh-CN" altLang="en-US" sz="2400" dirty="0">
                <a:sym typeface="Wingdings" pitchFamily="2" charset="2"/>
              </a:rPr>
              <a:t>、</a:t>
            </a:r>
            <a:r>
              <a:rPr lang="en-US" altLang="zh-CN" sz="2400" dirty="0">
                <a:sym typeface="Wingdings" pitchFamily="2" charset="2"/>
              </a:rPr>
              <a:t>514</a:t>
            </a:r>
            <a:r>
              <a:rPr lang="zh-CN" altLang="en-US" sz="2400" dirty="0">
                <a:sym typeface="Wingdings" pitchFamily="2" charset="2"/>
              </a:rPr>
              <a:t>端口。 </a:t>
            </a:r>
          </a:p>
        </p:txBody>
      </p:sp>
      <p:sp>
        <p:nvSpPr>
          <p:cNvPr id="4" name="文本框 3"/>
          <p:cNvSpPr txBox="1"/>
          <p:nvPr/>
        </p:nvSpPr>
        <p:spPr>
          <a:xfrm>
            <a:off x="468313" y="2982255"/>
            <a:ext cx="6840537"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sym typeface="Wingdings" pitchFamily="2" charset="2"/>
              </a:rPr>
              <a:t>根据</a:t>
            </a:r>
            <a:r>
              <a:rPr kumimoji="1" lang="en-US" altLang="zh-CN" sz="2800" dirty="0">
                <a:solidFill>
                  <a:schemeClr val="tx2">
                    <a:lumMod val="60000"/>
                    <a:lumOff val="40000"/>
                  </a:schemeClr>
                </a:solidFill>
                <a:latin typeface="微软雅黑"/>
                <a:ea typeface="微软雅黑"/>
                <a:cs typeface="微软雅黑"/>
                <a:sym typeface="Wingdings" pitchFamily="2" charset="2"/>
              </a:rPr>
              <a:t>Banner</a:t>
            </a:r>
            <a:r>
              <a:rPr kumimoji="1" lang="zh-CN" altLang="en-US" sz="2800" dirty="0">
                <a:solidFill>
                  <a:schemeClr val="tx2">
                    <a:lumMod val="60000"/>
                    <a:lumOff val="40000"/>
                  </a:schemeClr>
                </a:solidFill>
                <a:latin typeface="微软雅黑"/>
                <a:ea typeface="微软雅黑"/>
                <a:cs typeface="微软雅黑"/>
                <a:sym typeface="Wingdings" pitchFamily="2" charset="2"/>
              </a:rPr>
              <a:t>信息判断 </a:t>
            </a:r>
            <a:endParaRPr kumimoji="1" lang="zh-CN" altLang="en-US" sz="2800" dirty="0">
              <a:solidFill>
                <a:schemeClr val="tx2">
                  <a:lumMod val="60000"/>
                  <a:lumOff val="40000"/>
                </a:schemeClr>
              </a:solidFill>
              <a:latin typeface="微软雅黑"/>
              <a:ea typeface="微软雅黑"/>
              <a:cs typeface="微软雅黑"/>
            </a:endParaRP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695975"/>
            <a:ext cx="7101447" cy="2752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9795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服务扫描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被动</a:t>
            </a:r>
            <a:r>
              <a:rPr kumimoji="1" lang="zh-CN" altLang="en-US" sz="2800" dirty="0">
                <a:solidFill>
                  <a:schemeClr val="tx2">
                    <a:lumMod val="60000"/>
                    <a:lumOff val="40000"/>
                  </a:schemeClr>
                </a:solidFill>
                <a:latin typeface="微软雅黑"/>
                <a:ea typeface="微软雅黑"/>
                <a:cs typeface="微软雅黑"/>
              </a:rPr>
              <a:t>监听</a:t>
            </a:r>
          </a:p>
        </p:txBody>
      </p:sp>
      <p:sp>
        <p:nvSpPr>
          <p:cNvPr id="6" name="矩形 5"/>
          <p:cNvSpPr/>
          <p:nvPr/>
        </p:nvSpPr>
        <p:spPr>
          <a:xfrm>
            <a:off x="385763" y="978032"/>
            <a:ext cx="8289925" cy="2169825"/>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spcBef>
                <a:spcPts val="0"/>
              </a:spcBef>
            </a:pPr>
            <a:r>
              <a:rPr lang="zh-CN" altLang="en-US" sz="1800" b="1" dirty="0">
                <a:solidFill>
                  <a:schemeClr val="tx2">
                    <a:lumMod val="60000"/>
                    <a:lumOff val="40000"/>
                  </a:schemeClr>
                </a:solidFill>
                <a:latin typeface="微软雅黑" pitchFamily="34" charset="-122"/>
                <a:ea typeface="微软雅黑" pitchFamily="34" charset="-122"/>
              </a:rPr>
              <a:t>操作系统滑动窗口大小不一样</a:t>
            </a:r>
            <a:endParaRPr lang="en-US" altLang="zh-CN" sz="1800" b="1" dirty="0">
              <a:solidFill>
                <a:schemeClr val="tx2">
                  <a:lumMod val="60000"/>
                  <a:lumOff val="40000"/>
                </a:schemeClr>
              </a:solidFill>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zh-CN" altLang="en-US" sz="1800" dirty="0">
                <a:latin typeface="微软雅黑" pitchFamily="34" charset="-122"/>
                <a:ea typeface="微软雅黑" pitchFamily="34" charset="-122"/>
              </a:rPr>
              <a:t>产生上表中数据差别的主要原因在于</a:t>
            </a:r>
            <a:r>
              <a:rPr lang="en-US" altLang="zh-CN" sz="1800" dirty="0">
                <a:latin typeface="微软雅黑" pitchFamily="34" charset="-122"/>
                <a:ea typeface="微软雅黑" pitchFamily="34" charset="-122"/>
              </a:rPr>
              <a:t>RFC</a:t>
            </a:r>
            <a:r>
              <a:rPr lang="zh-CN" altLang="en-US" sz="1800" dirty="0">
                <a:latin typeface="微软雅黑" pitchFamily="34" charset="-122"/>
                <a:ea typeface="微软雅黑" pitchFamily="34" charset="-122"/>
              </a:rPr>
              <a:t>文档对于滑动窗口大小并没有明确的规定。</a:t>
            </a:r>
            <a:endParaRPr lang="en-US" altLang="zh-CN" sz="1800" dirty="0">
              <a:latin typeface="微软雅黑" pitchFamily="34" charset="-122"/>
              <a:ea typeface="微软雅黑" pitchFamily="34" charset="-122"/>
            </a:endParaRPr>
          </a:p>
          <a:p>
            <a:pPr>
              <a:lnSpc>
                <a:spcPct val="150000"/>
              </a:lnSpc>
              <a:spcBef>
                <a:spcPts val="0"/>
              </a:spcBef>
            </a:pPr>
            <a:r>
              <a:rPr lang="zh-CN" altLang="en-US" sz="1800" b="1" dirty="0">
                <a:solidFill>
                  <a:schemeClr val="tx2">
                    <a:lumMod val="60000"/>
                    <a:lumOff val="40000"/>
                  </a:schemeClr>
                </a:solidFill>
                <a:latin typeface="微软雅黑" pitchFamily="34" charset="-122"/>
                <a:ea typeface="微软雅黑" pitchFamily="34" charset="-122"/>
              </a:rPr>
              <a:t>操作系统</a:t>
            </a:r>
            <a:r>
              <a:rPr lang="en-US" altLang="zh-CN" sz="1800" b="1" dirty="0" err="1">
                <a:solidFill>
                  <a:schemeClr val="tx2">
                    <a:lumMod val="60000"/>
                    <a:lumOff val="40000"/>
                  </a:schemeClr>
                </a:solidFill>
                <a:latin typeface="微软雅黑" pitchFamily="34" charset="-122"/>
                <a:ea typeface="微软雅黑" pitchFamily="34" charset="-122"/>
              </a:rPr>
              <a:t>TTl</a:t>
            </a:r>
            <a:r>
              <a:rPr lang="zh-CN" altLang="en-US" sz="1800" b="1" dirty="0">
                <a:solidFill>
                  <a:schemeClr val="tx2">
                    <a:lumMod val="60000"/>
                    <a:lumOff val="40000"/>
                  </a:schemeClr>
                </a:solidFill>
                <a:latin typeface="微软雅黑" pitchFamily="34" charset="-122"/>
                <a:ea typeface="微软雅黑" pitchFamily="34" charset="-122"/>
              </a:rPr>
              <a:t>值不统一</a:t>
            </a:r>
          </a:p>
          <a:p>
            <a:pPr marL="285750" indent="-285750">
              <a:lnSpc>
                <a:spcPct val="150000"/>
              </a:lnSpc>
              <a:spcBef>
                <a:spcPts val="0"/>
              </a:spcBef>
              <a:buFont typeface="Arial" pitchFamily="34" charset="0"/>
              <a:buChar char="•"/>
            </a:pPr>
            <a:r>
              <a:rPr lang="en-US" altLang="zh-CN" sz="1800" dirty="0">
                <a:latin typeface="微软雅黑" pitchFamily="34" charset="-122"/>
                <a:ea typeface="微软雅黑" pitchFamily="34" charset="-122"/>
              </a:rPr>
              <a:t>TTL</a:t>
            </a:r>
            <a:r>
              <a:rPr lang="zh-CN" altLang="en-US" sz="1800" dirty="0">
                <a:latin typeface="微软雅黑" pitchFamily="34" charset="-122"/>
                <a:ea typeface="微软雅黑" pitchFamily="34" charset="-122"/>
              </a:rPr>
              <a:t>即使在同一系统下，也总是变化的，因为路由设备会修改它的值。</a:t>
            </a:r>
          </a:p>
        </p:txBody>
      </p:sp>
      <p:graphicFrame>
        <p:nvGraphicFramePr>
          <p:cNvPr id="2" name="表格 1"/>
          <p:cNvGraphicFramePr>
            <a:graphicFrameLocks noGrp="1"/>
          </p:cNvGraphicFramePr>
          <p:nvPr>
            <p:extLst>
              <p:ext uri="{D42A27DB-BD31-4B8C-83A1-F6EECF244321}">
                <p14:modId xmlns:p14="http://schemas.microsoft.com/office/powerpoint/2010/main" val="3526514690"/>
              </p:ext>
            </p:extLst>
          </p:nvPr>
        </p:nvGraphicFramePr>
        <p:xfrm>
          <a:off x="468313" y="3169957"/>
          <a:ext cx="7334566" cy="3056378"/>
        </p:xfrm>
        <a:graphic>
          <a:graphicData uri="http://schemas.openxmlformats.org/drawingml/2006/table">
            <a:tbl>
              <a:tblPr/>
              <a:tblGrid>
                <a:gridCol w="3383199">
                  <a:extLst>
                    <a:ext uri="{9D8B030D-6E8A-4147-A177-3AD203B41FA5}">
                      <a16:colId xmlns:a16="http://schemas.microsoft.com/office/drawing/2014/main" xmlns="" val="20000"/>
                    </a:ext>
                  </a:extLst>
                </a:gridCol>
                <a:gridCol w="1807815">
                  <a:extLst>
                    <a:ext uri="{9D8B030D-6E8A-4147-A177-3AD203B41FA5}">
                      <a16:colId xmlns:a16="http://schemas.microsoft.com/office/drawing/2014/main" xmlns="" val="20001"/>
                    </a:ext>
                  </a:extLst>
                </a:gridCol>
                <a:gridCol w="2143552">
                  <a:extLst>
                    <a:ext uri="{9D8B030D-6E8A-4147-A177-3AD203B41FA5}">
                      <a16:colId xmlns:a16="http://schemas.microsoft.com/office/drawing/2014/main" xmlns="" val="20002"/>
                    </a:ext>
                  </a:extLst>
                </a:gridCol>
              </a:tblGrid>
              <a:tr h="390472">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indent="292100" algn="ctr">
                        <a:lnSpc>
                          <a:spcPts val="1350"/>
                        </a:lnSpc>
                      </a:pPr>
                      <a:r>
                        <a:rPr lang="en-US" sz="1150" b="1" dirty="0">
                          <a:solidFill>
                            <a:srgbClr val="222222"/>
                          </a:solidFill>
                          <a:effectLst/>
                          <a:latin typeface="微软雅黑" pitchFamily="34" charset="-122"/>
                          <a:ea typeface="微软雅黑" pitchFamily="34" charset="-122"/>
                        </a:rPr>
                        <a:t>Operating System</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Time To Live</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TCP Window Size</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400818">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dirty="0">
                          <a:solidFill>
                            <a:srgbClr val="222222"/>
                          </a:solidFill>
                          <a:effectLst/>
                          <a:latin typeface="微软雅黑" pitchFamily="34" charset="-122"/>
                          <a:ea typeface="微软雅黑" pitchFamily="34" charset="-122"/>
                        </a:rPr>
                        <a:t>Linux (Kernel 2.4 and 2.6)</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dirty="0">
                          <a:solidFill>
                            <a:srgbClr val="222222"/>
                          </a:solidFill>
                          <a:effectLst/>
                          <a:latin typeface="微软雅黑" pitchFamily="34" charset="-122"/>
                          <a:ea typeface="微软雅黑" pitchFamily="34" charset="-122"/>
                        </a:rPr>
                        <a:t>64</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5840</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00818">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Google Linux</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dirty="0">
                          <a:solidFill>
                            <a:srgbClr val="222222"/>
                          </a:solidFill>
                          <a:effectLst/>
                          <a:latin typeface="微软雅黑" pitchFamily="34" charset="-122"/>
                          <a:ea typeface="微软雅黑" pitchFamily="34" charset="-122"/>
                        </a:rPr>
                        <a:t>64</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dirty="0">
                          <a:solidFill>
                            <a:srgbClr val="222222"/>
                          </a:solidFill>
                          <a:effectLst/>
                          <a:latin typeface="微软雅黑" pitchFamily="34" charset="-122"/>
                          <a:ea typeface="微软雅黑" pitchFamily="34" charset="-122"/>
                        </a:rPr>
                        <a:t>5720</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400818">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FreeBSD</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64</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dirty="0">
                          <a:solidFill>
                            <a:srgbClr val="222222"/>
                          </a:solidFill>
                          <a:effectLst/>
                          <a:latin typeface="微软雅黑" pitchFamily="34" charset="-122"/>
                          <a:ea typeface="微软雅黑" pitchFamily="34" charset="-122"/>
                        </a:rPr>
                        <a:t>65535</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400818">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Windows XP</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128</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dirty="0">
                          <a:solidFill>
                            <a:srgbClr val="222222"/>
                          </a:solidFill>
                          <a:effectLst/>
                          <a:latin typeface="微软雅黑" pitchFamily="34" charset="-122"/>
                          <a:ea typeface="微软雅黑" pitchFamily="34" charset="-122"/>
                        </a:rPr>
                        <a:t>65535</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661816">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dirty="0">
                          <a:solidFill>
                            <a:srgbClr val="222222"/>
                          </a:solidFill>
                          <a:effectLst/>
                          <a:latin typeface="微软雅黑" pitchFamily="34" charset="-122"/>
                          <a:ea typeface="微软雅黑" pitchFamily="34" charset="-122"/>
                        </a:rPr>
                        <a:t>Windows Vista and 7 (Server 2003 and</a:t>
                      </a:r>
                      <a:r>
                        <a:rPr lang="en-US" sz="1150" b="1" baseline="0" dirty="0">
                          <a:solidFill>
                            <a:srgbClr val="222222"/>
                          </a:solidFill>
                          <a:effectLst/>
                          <a:latin typeface="微软雅黑" pitchFamily="34" charset="-122"/>
                          <a:ea typeface="微软雅黑" pitchFamily="34" charset="-122"/>
                        </a:rPr>
                        <a:t> </a:t>
                      </a:r>
                      <a:r>
                        <a:rPr lang="en-US" sz="1150" b="1" dirty="0">
                          <a:solidFill>
                            <a:srgbClr val="222222"/>
                          </a:solidFill>
                          <a:effectLst/>
                          <a:latin typeface="微软雅黑" pitchFamily="34" charset="-122"/>
                          <a:ea typeface="微软雅黑" pitchFamily="34" charset="-122"/>
                        </a:rPr>
                        <a:t>2008)</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128</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dirty="0">
                          <a:solidFill>
                            <a:srgbClr val="222222"/>
                          </a:solidFill>
                          <a:effectLst/>
                          <a:latin typeface="微软雅黑" pitchFamily="34" charset="-122"/>
                          <a:ea typeface="微软雅黑" pitchFamily="34" charset="-122"/>
                        </a:rPr>
                        <a:t>8192</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400818">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iOS 12.4 (Cisco Routers)</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a:solidFill>
                            <a:srgbClr val="222222"/>
                          </a:solidFill>
                          <a:effectLst/>
                          <a:latin typeface="微软雅黑" pitchFamily="34" charset="-122"/>
                          <a:ea typeface="微软雅黑" pitchFamily="34" charset="-122"/>
                        </a:rPr>
                        <a:t>255</a:t>
                      </a:r>
                      <a:endParaRPr lang="en-US" sz="1200" b="1">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defPPr>
                        <a:defRPr lang="zh-CN">
                          <a:solidFill>
                            <a:schemeClr val="tx1"/>
                          </a:solidFill>
                        </a:defRPr>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lnSpc>
                          <a:spcPts val="1350"/>
                        </a:lnSpc>
                      </a:pPr>
                      <a:r>
                        <a:rPr lang="en-US" sz="1150" b="1" dirty="0">
                          <a:solidFill>
                            <a:srgbClr val="222222"/>
                          </a:solidFill>
                          <a:effectLst/>
                          <a:latin typeface="微软雅黑" pitchFamily="34" charset="-122"/>
                          <a:ea typeface="微软雅黑" pitchFamily="34" charset="-122"/>
                        </a:rPr>
                        <a:t>4128</a:t>
                      </a:r>
                      <a:endParaRPr lang="en-US" sz="1200" b="1" dirty="0">
                        <a:effectLst/>
                        <a:latin typeface="微软雅黑" pitchFamily="34" charset="-122"/>
                        <a:ea typeface="微软雅黑" pitchFamily="34" charset="-122"/>
                      </a:endParaRPr>
                    </a:p>
                  </a:txBody>
                  <a:tcPr marL="47625" marR="47625" marT="47625" marB="47625">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pic>
        <p:nvPicPr>
          <p:cNvPr id="8" name="图片 7"/>
          <p:cNvPicPr>
            <a:picLocks noChangeAspect="1"/>
          </p:cNvPicPr>
          <p:nvPr/>
        </p:nvPicPr>
        <p:blipFill>
          <a:blip r:embed="rId5"/>
          <a:stretch>
            <a:fillRect/>
          </a:stretch>
        </p:blipFill>
        <p:spPr>
          <a:xfrm>
            <a:off x="929643" y="1442370"/>
            <a:ext cx="7103901" cy="4547936"/>
          </a:xfrm>
          <a:prstGeom prst="rect">
            <a:avLst/>
          </a:prstGeom>
        </p:spPr>
      </p:pic>
    </p:spTree>
    <p:extLst>
      <p:ext uri="{BB962C8B-B14F-4D97-AF65-F5344CB8AC3E}">
        <p14:creationId xmlns:p14="http://schemas.microsoft.com/office/powerpoint/2010/main" val="339689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服务扫描</a:t>
            </a:r>
            <a:r>
              <a:rPr kumimoji="1" lang="en-US" altLang="zh-CN" sz="2800">
                <a:solidFill>
                  <a:schemeClr val="tx2">
                    <a:lumMod val="60000"/>
                    <a:lumOff val="40000"/>
                  </a:schemeClr>
                </a:solidFill>
                <a:latin typeface="微软雅黑"/>
                <a:ea typeface="微软雅黑"/>
                <a:cs typeface="微软雅黑"/>
              </a:rPr>
              <a:t> - nmap</a:t>
            </a:r>
            <a:r>
              <a:rPr kumimoji="1" lang="zh-CN" altLang="en-US" sz="2800" dirty="0">
                <a:solidFill>
                  <a:schemeClr val="tx2">
                    <a:lumMod val="60000"/>
                    <a:lumOff val="40000"/>
                  </a:schemeClr>
                </a:solidFill>
                <a:latin typeface="微软雅黑"/>
                <a:ea typeface="微软雅黑"/>
                <a:cs typeface="微软雅黑"/>
              </a:rPr>
              <a:t>识别操作系统</a:t>
            </a:r>
          </a:p>
        </p:txBody>
      </p:sp>
      <p:pic>
        <p:nvPicPr>
          <p:cNvPr id="2" name="图片 1"/>
          <p:cNvPicPr>
            <a:picLocks noChangeAspect="1"/>
          </p:cNvPicPr>
          <p:nvPr/>
        </p:nvPicPr>
        <p:blipFill>
          <a:blip r:embed="rId5"/>
          <a:stretch>
            <a:fillRect/>
          </a:stretch>
        </p:blipFill>
        <p:spPr>
          <a:xfrm>
            <a:off x="215410" y="1310640"/>
            <a:ext cx="8928590" cy="5021898"/>
          </a:xfrm>
          <a:prstGeom prst="rect">
            <a:avLst/>
          </a:prstGeom>
        </p:spPr>
      </p:pic>
    </p:spTree>
    <p:extLst>
      <p:ext uri="{BB962C8B-B14F-4D97-AF65-F5344CB8AC3E}">
        <p14:creationId xmlns:p14="http://schemas.microsoft.com/office/powerpoint/2010/main" val="3290898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服务扫描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服务</a:t>
            </a:r>
            <a:r>
              <a:rPr kumimoji="1" lang="zh-CN" altLang="en-US" sz="2800" dirty="0">
                <a:solidFill>
                  <a:schemeClr val="tx2">
                    <a:lumMod val="60000"/>
                    <a:lumOff val="40000"/>
                  </a:schemeClr>
                </a:solidFill>
                <a:latin typeface="微软雅黑"/>
                <a:ea typeface="微软雅黑"/>
                <a:cs typeface="微软雅黑"/>
              </a:rPr>
              <a:t>类型探测</a:t>
            </a:r>
          </a:p>
        </p:txBody>
      </p:sp>
      <p:sp>
        <p:nvSpPr>
          <p:cNvPr id="7" name="内容占位符 2"/>
          <p:cNvSpPr>
            <a:spLocks noGrp="1"/>
          </p:cNvSpPr>
          <p:nvPr/>
        </p:nvSpPr>
        <p:spPr>
          <a:xfrm>
            <a:off x="457200" y="1166019"/>
            <a:ext cx="8229600" cy="4525963"/>
          </a:xfrm>
          <a:prstGeom prst="rect">
            <a:avLst/>
          </a:prstGeom>
          <a:noFill/>
          <a:ln w="9525">
            <a:noFill/>
            <a:miter/>
          </a:ln>
        </p:spPr>
        <p:txBody>
          <a:bodyPr vert="horz" wrap="square" lIns="91440" tIns="45720" rIns="91440" bIns="45720" anchor="t"/>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sz="2400" dirty="0">
                <a:latin typeface="微软雅黑" panose="020B0503020204020204" pitchFamily="34" charset="-122"/>
                <a:ea typeface="微软雅黑" panose="020B0503020204020204" pitchFamily="34" charset="-122"/>
              </a:rPr>
              <a:t>网络服务类型探查</a:t>
            </a:r>
          </a:p>
          <a:p>
            <a:pPr lvl="1" eaLnBrk="1" hangingPunct="1"/>
            <a:r>
              <a:rPr lang="zh-CN" altLang="en-US" sz="2400" dirty="0">
                <a:latin typeface="微软雅黑" panose="020B0503020204020204" pitchFamily="34" charset="-122"/>
                <a:ea typeface="微软雅黑" panose="020B0503020204020204" pitchFamily="34" charset="-122"/>
              </a:rPr>
              <a:t>确定目标网络中开放端口上绑定的网络应用服务类型和版本</a:t>
            </a:r>
          </a:p>
          <a:p>
            <a:pPr lvl="1" eaLnBrk="1" hangingPunct="1"/>
            <a:r>
              <a:rPr lang="zh-CN" altLang="en-US" sz="2400" dirty="0">
                <a:latin typeface="微软雅黑" panose="020B0503020204020204" pitchFamily="34" charset="-122"/>
                <a:ea typeface="微软雅黑" panose="020B0503020204020204" pitchFamily="34" charset="-122"/>
              </a:rPr>
              <a:t>了解目标系统更丰富信息</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可支持进一步的操作系统辨识和</a:t>
            </a:r>
            <a:r>
              <a:rPr lang="zh-CN" altLang="en-US" sz="2400">
                <a:latin typeface="微软雅黑" panose="020B0503020204020204" pitchFamily="34" charset="-122"/>
                <a:ea typeface="微软雅黑" panose="020B0503020204020204" pitchFamily="34" charset="-122"/>
              </a:rPr>
              <a:t>漏洞识别</a:t>
            </a:r>
            <a:endParaRPr lang="en-US" altLang="zh-CN" sz="2400">
              <a:latin typeface="微软雅黑" panose="020B0503020204020204" pitchFamily="34" charset="-122"/>
              <a:ea typeface="微软雅黑" panose="020B0503020204020204" pitchFamily="34" charset="-122"/>
            </a:endParaRPr>
          </a:p>
          <a:p>
            <a:pPr lvl="1" eaLnBrk="1" hangingPunct="1"/>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网络服务主动探测</a:t>
            </a:r>
          </a:p>
          <a:p>
            <a:pPr lvl="1" eaLnBrk="1" hangingPunct="1"/>
            <a:r>
              <a:rPr lang="zh-CN" altLang="en-US" sz="2400" dirty="0">
                <a:latin typeface="微软雅黑" panose="020B0503020204020204" pitchFamily="34" charset="-122"/>
                <a:ea typeface="微软雅黑" panose="020B0503020204020204" pitchFamily="34" charset="-122"/>
              </a:rPr>
              <a:t>网络服务旗标抓取和探测</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nmap</a:t>
            </a:r>
            <a:r>
              <a:rPr lang="en-US" altLang="zh-CN" sz="2400" dirty="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-sV</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3875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a:solidFill>
                  <a:schemeClr val="tx2">
                    <a:lumMod val="60000"/>
                    <a:lumOff val="40000"/>
                  </a:schemeClr>
                </a:solidFill>
                <a:latin typeface="微软雅黑"/>
                <a:ea typeface="微软雅黑"/>
                <a:cs typeface="微软雅黑"/>
              </a:rPr>
              <a:t>Nmap</a:t>
            </a:r>
            <a:r>
              <a:rPr kumimoji="1" lang="zh-CN" altLang="en-US" sz="2800">
                <a:solidFill>
                  <a:schemeClr val="tx2">
                    <a:lumMod val="60000"/>
                    <a:lumOff val="40000"/>
                  </a:schemeClr>
                </a:solidFill>
                <a:latin typeface="微软雅黑"/>
                <a:ea typeface="微软雅黑"/>
                <a:cs typeface="微软雅黑"/>
              </a:rPr>
              <a:t>常用参数</a:t>
            </a:r>
            <a:endParaRPr kumimoji="1" lang="zh-CN" altLang="en-US" sz="2800" dirty="0">
              <a:solidFill>
                <a:schemeClr val="tx2">
                  <a:lumMod val="60000"/>
                  <a:lumOff val="40000"/>
                </a:schemeClr>
              </a:solidFill>
              <a:latin typeface="微软雅黑"/>
              <a:ea typeface="微软雅黑"/>
              <a:cs typeface="微软雅黑"/>
            </a:endParaRPr>
          </a:p>
        </p:txBody>
      </p:sp>
      <p:sp>
        <p:nvSpPr>
          <p:cNvPr id="7" name="内容占位符 2"/>
          <p:cNvSpPr>
            <a:spLocks noGrp="1"/>
          </p:cNvSpPr>
          <p:nvPr/>
        </p:nvSpPr>
        <p:spPr>
          <a:xfrm>
            <a:off x="457200" y="1166019"/>
            <a:ext cx="8229600" cy="4525963"/>
          </a:xfrm>
          <a:prstGeom prst="rect">
            <a:avLst/>
          </a:prstGeom>
          <a:noFill/>
          <a:ln w="9525">
            <a:noFill/>
            <a:miter/>
          </a:ln>
        </p:spPr>
        <p:txBody>
          <a:bodyPr vert="horz" wrap="square" lIns="91440" tIns="45720" rIns="91440" bIns="45720" anchor="t"/>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zh-CN" altLang="en-US" sz="2000">
                <a:latin typeface="微软雅黑" panose="020B0503020204020204" pitchFamily="34" charset="-122"/>
                <a:ea typeface="微软雅黑" panose="020B0503020204020204" pitchFamily="34" charset="-122"/>
              </a:rPr>
              <a:t>-v 详细模式</a:t>
            </a:r>
          </a:p>
          <a:p>
            <a:pPr marL="457200" lvl="1" indent="0">
              <a:buNone/>
            </a:pPr>
            <a:r>
              <a:rPr lang="zh-CN" altLang="en-US" sz="2000">
                <a:latin typeface="微软雅黑" panose="020B0503020204020204" pitchFamily="34" charset="-122"/>
                <a:ea typeface="微软雅黑" panose="020B0503020204020204" pitchFamily="34" charset="-122"/>
              </a:rPr>
              <a:t>-p 指定端口范围</a:t>
            </a:r>
          </a:p>
          <a:p>
            <a:pPr marL="457200" lvl="1" indent="0">
              <a:buNone/>
            </a:pPr>
            <a:r>
              <a:rPr lang="zh-CN" altLang="en-US" sz="2000">
                <a:latin typeface="微软雅黑" panose="020B0503020204020204" pitchFamily="34" charset="-122"/>
                <a:ea typeface="微软雅黑" panose="020B0503020204020204" pitchFamily="34" charset="-122"/>
              </a:rPr>
              <a:t>-O 操作系统识别</a:t>
            </a:r>
          </a:p>
          <a:p>
            <a:pPr marL="457200" lvl="1" indent="0">
              <a:buNone/>
            </a:pPr>
            <a:r>
              <a:rPr lang="zh-CN" altLang="en-US" sz="2000">
                <a:latin typeface="微软雅黑" panose="020B0503020204020204" pitchFamily="34" charset="-122"/>
                <a:ea typeface="微软雅黑" panose="020B0503020204020204" pitchFamily="34" charset="-122"/>
              </a:rPr>
              <a:t>-A 全面检测</a:t>
            </a:r>
            <a:endParaRPr lang="en-US" altLang="zh-CN" sz="2000">
              <a:latin typeface="微软雅黑" panose="020B0503020204020204" pitchFamily="34" charset="-122"/>
              <a:ea typeface="微软雅黑" panose="020B0503020204020204" pitchFamily="34" charset="-122"/>
            </a:endParaRPr>
          </a:p>
          <a:p>
            <a:pPr marL="457200" lvl="1" indent="0">
              <a:buNone/>
            </a:pPr>
            <a:endParaRPr lang="zh-CN" altLang="en-US" sz="2000">
              <a:latin typeface="微软雅黑" panose="020B0503020204020204" pitchFamily="34" charset="-122"/>
              <a:ea typeface="微软雅黑" panose="020B0503020204020204" pitchFamily="34" charset="-122"/>
            </a:endParaRPr>
          </a:p>
          <a:p>
            <a:pPr marL="457200" lvl="1" indent="0">
              <a:buNone/>
            </a:pPr>
            <a:r>
              <a:rPr lang="zh-CN" altLang="en-US" sz="2000">
                <a:latin typeface="微软雅黑" panose="020B0503020204020204" pitchFamily="34" charset="-122"/>
                <a:ea typeface="微软雅黑" panose="020B0503020204020204" pitchFamily="34" charset="-122"/>
              </a:rPr>
              <a:t>-sV 探测端口服务器版本</a:t>
            </a:r>
          </a:p>
          <a:p>
            <a:pPr marL="457200" lvl="1" indent="0">
              <a:buNone/>
            </a:pPr>
            <a:r>
              <a:rPr lang="zh-CN" altLang="en-US" sz="2000">
                <a:latin typeface="微软雅黑" panose="020B0503020204020204" pitchFamily="34" charset="-122"/>
                <a:ea typeface="微软雅黑" panose="020B0503020204020204" pitchFamily="34" charset="-122"/>
              </a:rPr>
              <a:t>-sA ACK扫描 探测防火墙</a:t>
            </a:r>
          </a:p>
          <a:p>
            <a:pPr marL="457200" lvl="1" indent="0">
              <a:buNone/>
            </a:pPr>
            <a:r>
              <a:rPr lang="zh-CN" altLang="en-US" sz="2000">
                <a:latin typeface="微软雅黑" panose="020B0503020204020204" pitchFamily="34" charset="-122"/>
                <a:ea typeface="微软雅黑" panose="020B0503020204020204" pitchFamily="34" charset="-122"/>
              </a:rPr>
              <a:t>-sP Ping扫描 快速扫描</a:t>
            </a:r>
          </a:p>
          <a:p>
            <a:pPr marL="457200" lvl="1" indent="0">
              <a:buNone/>
            </a:pPr>
            <a:r>
              <a:rPr lang="zh-CN" altLang="en-US" sz="2000">
                <a:latin typeface="微软雅黑" panose="020B0503020204020204" pitchFamily="34" charset="-122"/>
                <a:ea typeface="微软雅黑" panose="020B0503020204020204" pitchFamily="34" charset="-122"/>
              </a:rPr>
              <a:t>-sS TCP SYN扫描 半开放扫描 比较隐蔽</a:t>
            </a:r>
          </a:p>
          <a:p>
            <a:pPr marL="457200" lvl="1" indent="0">
              <a:buNone/>
            </a:pPr>
            <a:r>
              <a:rPr lang="zh-CN" altLang="en-US" sz="2000">
                <a:latin typeface="微软雅黑" panose="020B0503020204020204" pitchFamily="34" charset="-122"/>
                <a:ea typeface="微软雅黑" panose="020B0503020204020204" pitchFamily="34" charset="-122"/>
              </a:rPr>
              <a:t>-sT TCP扫描 完全建立连接 会在目标主机留下日志</a:t>
            </a:r>
          </a:p>
          <a:p>
            <a:pPr marL="457200" lvl="1" indent="0">
              <a:buNone/>
            </a:pPr>
            <a:r>
              <a:rPr lang="zh-CN" altLang="en-US" sz="2000">
                <a:latin typeface="微软雅黑" panose="020B0503020204020204" pitchFamily="34" charset="-122"/>
                <a:ea typeface="微软雅黑" panose="020B0503020204020204" pitchFamily="34" charset="-122"/>
              </a:rPr>
              <a:t>-sU UDP扫描 确定端口开放</a:t>
            </a:r>
          </a:p>
        </p:txBody>
      </p:sp>
    </p:spTree>
    <p:extLst>
      <p:ext uri="{BB962C8B-B14F-4D97-AF65-F5344CB8AC3E}">
        <p14:creationId xmlns:p14="http://schemas.microsoft.com/office/powerpoint/2010/main" val="2613862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a:solidFill>
                  <a:schemeClr val="tx2">
                    <a:lumMod val="60000"/>
                    <a:lumOff val="40000"/>
                  </a:schemeClr>
                </a:solidFill>
                <a:latin typeface="微软雅黑"/>
                <a:ea typeface="微软雅黑"/>
                <a:cs typeface="微软雅黑"/>
              </a:rPr>
              <a:t>Nmap</a:t>
            </a:r>
            <a:r>
              <a:rPr kumimoji="1" lang="zh-CN" altLang="en-US" sz="2800">
                <a:solidFill>
                  <a:schemeClr val="tx2">
                    <a:lumMod val="60000"/>
                    <a:lumOff val="40000"/>
                  </a:schemeClr>
                </a:solidFill>
                <a:latin typeface="微软雅黑"/>
                <a:ea typeface="微软雅黑"/>
                <a:cs typeface="微软雅黑"/>
              </a:rPr>
              <a:t>常用案例</a:t>
            </a:r>
            <a:endParaRPr kumimoji="1" lang="zh-CN" altLang="en-US" sz="2800" dirty="0">
              <a:solidFill>
                <a:schemeClr val="tx2">
                  <a:lumMod val="60000"/>
                  <a:lumOff val="40000"/>
                </a:schemeClr>
              </a:solidFill>
              <a:latin typeface="微软雅黑"/>
              <a:ea typeface="微软雅黑"/>
              <a:cs typeface="微软雅黑"/>
            </a:endParaRPr>
          </a:p>
        </p:txBody>
      </p:sp>
      <p:sp>
        <p:nvSpPr>
          <p:cNvPr id="7" name="内容占位符 2"/>
          <p:cNvSpPr>
            <a:spLocks noGrp="1"/>
          </p:cNvSpPr>
          <p:nvPr/>
        </p:nvSpPr>
        <p:spPr>
          <a:xfrm>
            <a:off x="457200" y="1166019"/>
            <a:ext cx="8229600" cy="4525963"/>
          </a:xfrm>
          <a:prstGeom prst="rect">
            <a:avLst/>
          </a:prstGeom>
          <a:noFill/>
          <a:ln w="9525">
            <a:noFill/>
            <a:miter/>
          </a:ln>
        </p:spPr>
        <p:txBody>
          <a:bodyPr vert="horz" wrap="square" lIns="91440" tIns="45720" rIns="91440" bIns="45720" anchor="t"/>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nSpc>
                <a:spcPct val="150000"/>
              </a:lnSpc>
              <a:buNone/>
            </a:pPr>
            <a:r>
              <a:rPr lang="en-US" altLang="zh-CN" sz="1800">
                <a:latin typeface="微软雅黑" panose="020B0503020204020204" pitchFamily="34" charset="-122"/>
                <a:ea typeface="微软雅黑" panose="020B0503020204020204" pitchFamily="34" charset="-122"/>
              </a:rPr>
              <a:t>1. </a:t>
            </a:r>
            <a:r>
              <a:rPr lang="zh-CN" altLang="en-US" sz="1800">
                <a:latin typeface="微软雅黑" panose="020B0503020204020204" pitchFamily="34" charset="-122"/>
                <a:ea typeface="微软雅黑" panose="020B0503020204020204" pitchFamily="34" charset="-122"/>
              </a:rPr>
              <a:t>半开放扫描</a:t>
            </a:r>
            <a:r>
              <a:rPr lang="en-US" altLang="zh-CN" sz="1800">
                <a:latin typeface="微软雅黑" panose="020B0503020204020204" pitchFamily="34" charset="-122"/>
                <a:ea typeface="微软雅黑" panose="020B0503020204020204" pitchFamily="34" charset="-122"/>
              </a:rPr>
              <a:t>1</a:t>
            </a:r>
            <a:r>
              <a:rPr lang="zh-CN" altLang="en-US" sz="1800">
                <a:latin typeface="微软雅黑" panose="020B0503020204020204" pitchFamily="34" charset="-122"/>
                <a:ea typeface="微软雅黑" panose="020B0503020204020204" pitchFamily="34" charset="-122"/>
              </a:rPr>
              <a:t>到</a:t>
            </a:r>
            <a:r>
              <a:rPr lang="en-US" altLang="zh-CN" sz="1800">
                <a:latin typeface="微软雅黑" panose="020B0503020204020204" pitchFamily="34" charset="-122"/>
                <a:ea typeface="微软雅黑" panose="020B0503020204020204" pitchFamily="34" charset="-122"/>
              </a:rPr>
              <a:t>65535</a:t>
            </a:r>
            <a:r>
              <a:rPr lang="zh-CN" altLang="en-US" sz="1800">
                <a:latin typeface="微软雅黑" panose="020B0503020204020204" pitchFamily="34" charset="-122"/>
                <a:ea typeface="微软雅黑" panose="020B0503020204020204" pitchFamily="34" charset="-122"/>
              </a:rPr>
              <a:t>端口（</a:t>
            </a:r>
            <a:r>
              <a:rPr lang="en-US" altLang="zh-CN" sz="1800">
                <a:latin typeface="微软雅黑" panose="020B0503020204020204" pitchFamily="34" charset="-122"/>
                <a:ea typeface="微软雅黑" panose="020B0503020204020204" pitchFamily="34" charset="-122"/>
              </a:rPr>
              <a:t>nmap –sS –p 1-65535 –v ip/url</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1800">
                <a:latin typeface="微软雅黑" panose="020B0503020204020204" pitchFamily="34" charset="-122"/>
                <a:ea typeface="微软雅黑" panose="020B0503020204020204" pitchFamily="34" charset="-122"/>
              </a:rPr>
              <a:t>2. </a:t>
            </a:r>
            <a:r>
              <a:rPr lang="zh-CN" altLang="en-US" sz="1800">
                <a:latin typeface="微软雅黑" panose="020B0503020204020204" pitchFamily="34" charset="-122"/>
                <a:ea typeface="微软雅黑" panose="020B0503020204020204" pitchFamily="34" charset="-122"/>
              </a:rPr>
              <a:t>扫描</a:t>
            </a:r>
            <a:r>
              <a:rPr lang="en-US" altLang="zh-CN" sz="1800">
                <a:latin typeface="微软雅黑" panose="020B0503020204020204" pitchFamily="34" charset="-122"/>
                <a:ea typeface="微软雅黑" panose="020B0503020204020204" pitchFamily="34" charset="-122"/>
              </a:rPr>
              <a:t>C</a:t>
            </a:r>
            <a:r>
              <a:rPr lang="zh-CN" altLang="en-US" sz="1800">
                <a:latin typeface="微软雅黑" panose="020B0503020204020204" pitchFamily="34" charset="-122"/>
                <a:ea typeface="微软雅黑" panose="020B0503020204020204" pitchFamily="34" charset="-122"/>
              </a:rPr>
              <a:t>段存活主机（</a:t>
            </a:r>
            <a:r>
              <a:rPr lang="en-US" altLang="zh-CN" sz="1800">
                <a:latin typeface="微软雅黑" panose="020B0503020204020204" pitchFamily="34" charset="-122"/>
                <a:ea typeface="微软雅黑" panose="020B0503020204020204" pitchFamily="34" charset="-122"/>
              </a:rPr>
              <a:t>nmap –sP ip/url</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1800">
                <a:latin typeface="微软雅黑" panose="020B0503020204020204" pitchFamily="34" charset="-122"/>
                <a:ea typeface="微软雅黑" panose="020B0503020204020204" pitchFamily="34" charset="-122"/>
              </a:rPr>
              <a:t>3. </a:t>
            </a:r>
            <a:r>
              <a:rPr lang="zh-CN" altLang="en-US" sz="1800">
                <a:latin typeface="微软雅黑" panose="020B0503020204020204" pitchFamily="34" charset="-122"/>
                <a:ea typeface="微软雅黑" panose="020B0503020204020204" pitchFamily="34" charset="-122"/>
              </a:rPr>
              <a:t>指定端口扫描（</a:t>
            </a:r>
            <a:r>
              <a:rPr lang="en-US" altLang="zh-CN" sz="1800">
                <a:latin typeface="微软雅黑" panose="020B0503020204020204" pitchFamily="34" charset="-122"/>
                <a:ea typeface="微软雅黑" panose="020B0503020204020204" pitchFamily="34" charset="-122"/>
              </a:rPr>
              <a:t>nmap –p 80,3389 ip/url</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1800">
                <a:latin typeface="微软雅黑" panose="020B0503020204020204" pitchFamily="34" charset="-122"/>
                <a:ea typeface="微软雅黑" panose="020B0503020204020204" pitchFamily="34" charset="-122"/>
              </a:rPr>
              <a:t>4. </a:t>
            </a:r>
            <a:r>
              <a:rPr lang="zh-CN" altLang="en-US" sz="1800">
                <a:latin typeface="微软雅黑" panose="020B0503020204020204" pitchFamily="34" charset="-122"/>
                <a:ea typeface="微软雅黑" panose="020B0503020204020204" pitchFamily="34" charset="-122"/>
              </a:rPr>
              <a:t>扫描主机操作系统（</a:t>
            </a:r>
            <a:r>
              <a:rPr lang="en-US" altLang="zh-CN" sz="1800">
                <a:latin typeface="微软雅黑" panose="020B0503020204020204" pitchFamily="34" charset="-122"/>
                <a:ea typeface="微软雅黑" panose="020B0503020204020204" pitchFamily="34" charset="-122"/>
              </a:rPr>
              <a:t>nmap –O ip/url</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1800">
                <a:latin typeface="微软雅黑" panose="020B0503020204020204" pitchFamily="34" charset="-122"/>
                <a:ea typeface="微软雅黑" panose="020B0503020204020204" pitchFamily="34" charset="-122"/>
              </a:rPr>
              <a:t>5. </a:t>
            </a:r>
            <a:r>
              <a:rPr lang="zh-CN" altLang="en-US" sz="1800">
                <a:latin typeface="微软雅黑" panose="020B0503020204020204" pitchFamily="34" charset="-122"/>
                <a:ea typeface="微软雅黑" panose="020B0503020204020204" pitchFamily="34" charset="-122"/>
              </a:rPr>
              <a:t>主机详细扫描（</a:t>
            </a:r>
            <a:r>
              <a:rPr lang="en-US" altLang="zh-CN" sz="1800">
                <a:latin typeface="微软雅黑" panose="020B0503020204020204" pitchFamily="34" charset="-122"/>
                <a:ea typeface="微软雅黑" panose="020B0503020204020204" pitchFamily="34" charset="-122"/>
              </a:rPr>
              <a:t>nmap –v -A ip/url</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1800">
                <a:latin typeface="微软雅黑" panose="020B0503020204020204" pitchFamily="34" charset="-122"/>
                <a:ea typeface="微软雅黑" panose="020B0503020204020204" pitchFamily="34" charset="-122"/>
              </a:rPr>
              <a:t>6. </a:t>
            </a:r>
            <a:r>
              <a:rPr lang="zh-CN" altLang="en-US" sz="1800">
                <a:latin typeface="微软雅黑" panose="020B0503020204020204" pitchFamily="34" charset="-122"/>
                <a:ea typeface="微软雅黑" panose="020B0503020204020204" pitchFamily="34" charset="-122"/>
              </a:rPr>
              <a:t>穿透防火墙扫描</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nmap –Pn –A ip/url</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nmap –sS –T4 ip/url</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nmap –sF –T4 ip/url</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nmap –sA –T4 ip/url</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5718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headEnd/>
            <a:tailEnd/>
          </a:ln>
          <a:extLst>
            <a:ext uri="{909E8E84-426E-40DD-AFC4-6F175D3DCCD1}">
              <a14:hiddenFill xmlns:a14="http://schemas.microsoft.com/office/drawing/2010/main">
                <a:noFill/>
              </a14:hiddenFill>
            </a:ext>
          </a:extLst>
        </p:spPr>
        <p:txBody>
          <a:bodyPr/>
          <a:lstStyle/>
          <a:p>
            <a:pPr eaLnBrk="0" hangingPunct="0"/>
            <a:endParaRPr lang="zh-CN" altLang="en-US">
              <a:latin typeface="Arial" charset="0"/>
              <a:ea typeface="宋体" charset="0"/>
              <a:cs typeface="宋体" charset="0"/>
            </a:endParaRPr>
          </a:p>
        </p:txBody>
      </p:sp>
      <p:graphicFrame>
        <p:nvGraphicFramePr>
          <p:cNvPr id="5" name="图示 4"/>
          <p:cNvGraphicFramePr/>
          <p:nvPr>
            <p:extLst>
              <p:ext uri="{D42A27DB-BD31-4B8C-83A1-F6EECF244321}">
                <p14:modId xmlns:p14="http://schemas.microsoft.com/office/powerpoint/2010/main" val="1041255582"/>
              </p:ext>
            </p:extLst>
          </p:nvPr>
        </p:nvGraphicFramePr>
        <p:xfrm>
          <a:off x="684441" y="2612261"/>
          <a:ext cx="7795017" cy="122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72335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漏洞扫描</a:t>
            </a:r>
          </a:p>
        </p:txBody>
      </p:sp>
      <p:sp>
        <p:nvSpPr>
          <p:cNvPr id="6" name="Rectangle 5"/>
          <p:cNvSpPr>
            <a:spLocks noGrp="1"/>
          </p:cNvSpPr>
          <p:nvPr/>
        </p:nvSpPr>
        <p:spPr>
          <a:xfrm>
            <a:off x="468313" y="1808959"/>
            <a:ext cx="8001000" cy="4267200"/>
          </a:xfrm>
          <a:prstGeom prst="rect">
            <a:avLst/>
          </a:prstGeom>
          <a:solidFill>
            <a:srgbClr val="FFFFFF"/>
          </a:solidFill>
          <a:ln w="9525">
            <a:noFill/>
            <a:miter/>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1" hangingPunct="1">
              <a:spcBef>
                <a:spcPct val="20000"/>
              </a:spcBef>
              <a:buChar char="•"/>
            </a:pPr>
            <a:r>
              <a:rPr lang="zh-CN" altLang="en-US" sz="2000" b="1" dirty="0">
                <a:latin typeface="微软雅黑" panose="020B0503020204020204" pitchFamily="34" charset="-122"/>
                <a:ea typeface="微软雅黑" panose="020B0503020204020204" pitchFamily="34" charset="-122"/>
              </a:rPr>
              <a:t>漏洞</a:t>
            </a:r>
          </a:p>
          <a:p>
            <a:pPr marL="742950" lvl="1" indent="-285750" eaLnBrk="1" hangingPunct="1">
              <a:spcBef>
                <a:spcPct val="20000"/>
              </a:spcBef>
              <a:buChar char="–"/>
            </a:pPr>
            <a:r>
              <a:rPr lang="zh-CN" altLang="zh-CN" sz="2000" b="1" dirty="0">
                <a:latin typeface="微软雅黑" panose="020B0503020204020204" pitchFamily="34" charset="-122"/>
                <a:ea typeface="微软雅黑" panose="020B0503020204020204" pitchFamily="34" charset="-122"/>
              </a:rPr>
              <a:t>Security Vulnerability</a:t>
            </a:r>
            <a:r>
              <a:rPr lang="zh-CN" altLang="en-US" sz="2000" dirty="0">
                <a:latin typeface="微软雅黑" panose="020B0503020204020204" pitchFamily="34" charset="-122"/>
                <a:ea typeface="微软雅黑" panose="020B0503020204020204" pitchFamily="34" charset="-122"/>
              </a:rPr>
              <a:t>，安全脆弱性</a:t>
            </a:r>
          </a:p>
          <a:p>
            <a:pPr marL="742950" lvl="1" indent="-285750" eaLnBrk="1" hangingPunct="1">
              <a:spcBef>
                <a:spcPct val="20000"/>
              </a:spcBef>
              <a:buChar char="–"/>
            </a:pPr>
            <a:r>
              <a:rPr lang="zh-CN" altLang="en-US" sz="2000" dirty="0">
                <a:latin typeface="微软雅黑" panose="020B0503020204020204" pitchFamily="34" charset="-122"/>
                <a:ea typeface="微软雅黑" panose="020B0503020204020204" pitchFamily="34" charset="-122"/>
              </a:rPr>
              <a:t>一般认为，漏洞是指硬件、软件或策略上存在的的安全缺陷，从而使得攻击者能够在未授权的情况下访问</a:t>
            </a:r>
            <a:r>
              <a:rPr lang="zh-CN" altLang="en-US" sz="2000">
                <a:latin typeface="微软雅黑" panose="020B0503020204020204" pitchFamily="34" charset="-122"/>
                <a:ea typeface="微软雅黑" panose="020B0503020204020204" pitchFamily="34" charset="-122"/>
              </a:rPr>
              <a:t>、控制系统</a:t>
            </a:r>
            <a:endParaRPr lang="en-US" altLang="zh-CN" sz="2000">
              <a:latin typeface="微软雅黑" panose="020B0503020204020204" pitchFamily="34" charset="-122"/>
              <a:ea typeface="微软雅黑" panose="020B0503020204020204" pitchFamily="34" charset="-122"/>
            </a:endParaRPr>
          </a:p>
          <a:p>
            <a:pPr marL="742950" lvl="1" indent="-285750" eaLnBrk="1" hangingPunct="1">
              <a:spcBef>
                <a:spcPct val="20000"/>
              </a:spcBef>
              <a:buChar char="–"/>
            </a:pPr>
            <a:endParaRPr lang="zh-CN" altLang="en-US" sz="2000" dirty="0">
              <a:latin typeface="微软雅黑" panose="020B0503020204020204" pitchFamily="34" charset="-122"/>
              <a:ea typeface="微软雅黑" panose="020B0503020204020204" pitchFamily="34" charset="-122"/>
            </a:endParaRPr>
          </a:p>
          <a:p>
            <a:pPr marL="342900" lvl="0" indent="-342900" eaLnBrk="1" hangingPunct="1">
              <a:spcBef>
                <a:spcPct val="20000"/>
              </a:spcBef>
              <a:buChar char="•"/>
            </a:pPr>
            <a:r>
              <a:rPr lang="zh-CN" altLang="en-US" sz="2000" b="1" dirty="0">
                <a:latin typeface="微软雅黑" panose="020B0503020204020204" pitchFamily="34" charset="-122"/>
                <a:ea typeface="微软雅黑" panose="020B0503020204020204" pitchFamily="34" charset="-122"/>
              </a:rPr>
              <a:t>漏洞扫描</a:t>
            </a:r>
          </a:p>
          <a:p>
            <a:pPr marL="742950" lvl="1" indent="-285750" eaLnBrk="1" hangingPunct="1">
              <a:spcBef>
                <a:spcPct val="20000"/>
              </a:spcBef>
              <a:buChar char="–"/>
            </a:pPr>
            <a:r>
              <a:rPr lang="zh-CN" altLang="en-US" sz="2000" dirty="0">
                <a:latin typeface="微软雅黑" panose="020B0503020204020204" pitchFamily="34" charset="-122"/>
                <a:ea typeface="微软雅黑" panose="020B0503020204020204" pitchFamily="34" charset="-122"/>
              </a:rPr>
              <a:t>检查系统是否存在已公布安全漏洞，从而易于遭受网络攻击的技术。</a:t>
            </a:r>
          </a:p>
          <a:p>
            <a:pPr marL="342900" lvl="0" indent="-342900" eaLnBrk="1" hangingPunct="1">
              <a:spcBef>
                <a:spcPct val="20000"/>
              </a:spcBef>
              <a:buChar char="•"/>
            </a:pPr>
            <a:endParaRPr lang="zh-CN" altLang="zh-CN" sz="20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68313" y="1003572"/>
            <a:ext cx="4743767"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什么是漏洞？</a:t>
            </a:r>
          </a:p>
        </p:txBody>
      </p:sp>
    </p:spTree>
    <p:extLst>
      <p:ext uri="{BB962C8B-B14F-4D97-AF65-F5344CB8AC3E}">
        <p14:creationId xmlns:p14="http://schemas.microsoft.com/office/powerpoint/2010/main" val="4214321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rgbClr val="558ED5"/>
                </a:solidFill>
                <a:latin typeface="微软雅黑"/>
                <a:ea typeface="微软雅黑"/>
                <a:cs typeface="微软雅黑"/>
              </a:rPr>
              <a:t>主动信息收集的内容</a:t>
            </a:r>
          </a:p>
        </p:txBody>
      </p:sp>
      <p:graphicFrame>
        <p:nvGraphicFramePr>
          <p:cNvPr id="4" name="图表 3"/>
          <p:cNvGraphicFramePr/>
          <p:nvPr>
            <p:extLst>
              <p:ext uri="{D42A27DB-BD31-4B8C-83A1-F6EECF244321}">
                <p14:modId xmlns:p14="http://schemas.microsoft.com/office/powerpoint/2010/main" val="2963893781"/>
              </p:ext>
            </p:extLst>
          </p:nvPr>
        </p:nvGraphicFramePr>
        <p:xfrm>
          <a:off x="1" y="1021080"/>
          <a:ext cx="8397240" cy="54098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7572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graphicEl>
                                              <a:dgm id="{7597734C-4430-5B4A-888B-624E3036CA1B}"/>
                                            </p:graphicEl>
                                          </p:spTgt>
                                        </p:tgtEl>
                                        <p:attrNameLst>
                                          <p:attrName>style.visibility</p:attrName>
                                        </p:attrNameLst>
                                      </p:cBhvr>
                                      <p:to>
                                        <p:strVal val="visible"/>
                                      </p:to>
                                    </p:set>
                                    <p:animEffect transition="in" filter="dissolve">
                                      <p:cBhvr>
                                        <p:cTn id="7" dur="500"/>
                                        <p:tgtEl>
                                          <p:spTgt spid="4">
                                            <p:graphicEl>
                                              <a:dgm id="{7597734C-4430-5B4A-888B-624E3036CA1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graphicEl>
                                              <a:dgm id="{9014A0A5-C7DB-F44B-A536-B5771B7BA89C}"/>
                                            </p:graphicEl>
                                          </p:spTgt>
                                        </p:tgtEl>
                                        <p:attrNameLst>
                                          <p:attrName>style.visibility</p:attrName>
                                        </p:attrNameLst>
                                      </p:cBhvr>
                                      <p:to>
                                        <p:strVal val="visible"/>
                                      </p:to>
                                    </p:set>
                                    <p:animEffect transition="in" filter="dissolve">
                                      <p:cBhvr>
                                        <p:cTn id="12" dur="500"/>
                                        <p:tgtEl>
                                          <p:spTgt spid="4">
                                            <p:graphicEl>
                                              <a:dgm id="{9014A0A5-C7DB-F44B-A536-B5771B7BA89C}"/>
                                            </p:graphic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graphicEl>
                                              <a:dgm id="{FE928CA9-395A-2047-ACA9-1DAF1136821F}"/>
                                            </p:graphicEl>
                                          </p:spTgt>
                                        </p:tgtEl>
                                        <p:attrNameLst>
                                          <p:attrName>style.visibility</p:attrName>
                                        </p:attrNameLst>
                                      </p:cBhvr>
                                      <p:to>
                                        <p:strVal val="visible"/>
                                      </p:to>
                                    </p:set>
                                    <p:animEffect transition="in" filter="dissolve">
                                      <p:cBhvr>
                                        <p:cTn id="15" dur="500"/>
                                        <p:tgtEl>
                                          <p:spTgt spid="4">
                                            <p:graphicEl>
                                              <a:dgm id="{FE928CA9-395A-2047-ACA9-1DAF1136821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graphicEl>
                                              <a:dgm id="{DF0352BC-DC63-744F-B0F4-8F0B61826AB1}"/>
                                            </p:graphicEl>
                                          </p:spTgt>
                                        </p:tgtEl>
                                        <p:attrNameLst>
                                          <p:attrName>style.visibility</p:attrName>
                                        </p:attrNameLst>
                                      </p:cBhvr>
                                      <p:to>
                                        <p:strVal val="visible"/>
                                      </p:to>
                                    </p:set>
                                    <p:animEffect transition="in" filter="dissolve">
                                      <p:cBhvr>
                                        <p:cTn id="20" dur="500"/>
                                        <p:tgtEl>
                                          <p:spTgt spid="4">
                                            <p:graphicEl>
                                              <a:dgm id="{DF0352BC-DC63-744F-B0F4-8F0B61826AB1}"/>
                                            </p:graphic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graphicEl>
                                              <a:dgm id="{5045947B-38A6-E146-B4F7-08627132F2CB}"/>
                                            </p:graphicEl>
                                          </p:spTgt>
                                        </p:tgtEl>
                                        <p:attrNameLst>
                                          <p:attrName>style.visibility</p:attrName>
                                        </p:attrNameLst>
                                      </p:cBhvr>
                                      <p:to>
                                        <p:strVal val="visible"/>
                                      </p:to>
                                    </p:set>
                                    <p:animEffect transition="in" filter="dissolve">
                                      <p:cBhvr>
                                        <p:cTn id="23" dur="500"/>
                                        <p:tgtEl>
                                          <p:spTgt spid="4">
                                            <p:graphicEl>
                                              <a:dgm id="{5045947B-38A6-E146-B4F7-08627132F2C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graphicEl>
                                              <a:dgm id="{EC370990-81F5-2740-8657-8F8A132C7CE2}"/>
                                            </p:graphicEl>
                                          </p:spTgt>
                                        </p:tgtEl>
                                        <p:attrNameLst>
                                          <p:attrName>style.visibility</p:attrName>
                                        </p:attrNameLst>
                                      </p:cBhvr>
                                      <p:to>
                                        <p:strVal val="visible"/>
                                      </p:to>
                                    </p:set>
                                    <p:animEffect transition="in" filter="dissolve">
                                      <p:cBhvr>
                                        <p:cTn id="28" dur="500"/>
                                        <p:tgtEl>
                                          <p:spTgt spid="4">
                                            <p:graphicEl>
                                              <a:dgm id="{EC370990-81F5-2740-8657-8F8A132C7CE2}"/>
                                            </p:graphic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graphicEl>
                                              <a:dgm id="{03E8F52E-F84E-E84B-A65D-172D7CE0B71C}"/>
                                            </p:graphicEl>
                                          </p:spTgt>
                                        </p:tgtEl>
                                        <p:attrNameLst>
                                          <p:attrName>style.visibility</p:attrName>
                                        </p:attrNameLst>
                                      </p:cBhvr>
                                      <p:to>
                                        <p:strVal val="visible"/>
                                      </p:to>
                                    </p:set>
                                    <p:animEffect transition="in" filter="dissolve">
                                      <p:cBhvr>
                                        <p:cTn id="31" dur="500"/>
                                        <p:tgtEl>
                                          <p:spTgt spid="4">
                                            <p:graphicEl>
                                              <a:dgm id="{03E8F52E-F84E-E84B-A65D-172D7CE0B71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
                                            <p:graphicEl>
                                              <a:dgm id="{3AFD76A4-D547-4E0C-BA1B-AB2E144202CF}"/>
                                            </p:graphicEl>
                                          </p:spTgt>
                                        </p:tgtEl>
                                        <p:attrNameLst>
                                          <p:attrName>style.visibility</p:attrName>
                                        </p:attrNameLst>
                                      </p:cBhvr>
                                      <p:to>
                                        <p:strVal val="visible"/>
                                      </p:to>
                                    </p:set>
                                    <p:animEffect transition="in" filter="dissolve">
                                      <p:cBhvr>
                                        <p:cTn id="36" dur="500"/>
                                        <p:tgtEl>
                                          <p:spTgt spid="4">
                                            <p:graphicEl>
                                              <a:dgm id="{3AFD76A4-D547-4E0C-BA1B-AB2E144202CF}"/>
                                            </p:graphic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
                                            <p:graphicEl>
                                              <a:dgm id="{38A89565-B67C-490B-A366-D3D00A9EF71B}"/>
                                            </p:graphicEl>
                                          </p:spTgt>
                                        </p:tgtEl>
                                        <p:attrNameLst>
                                          <p:attrName>style.visibility</p:attrName>
                                        </p:attrNameLst>
                                      </p:cBhvr>
                                      <p:to>
                                        <p:strVal val="visible"/>
                                      </p:to>
                                    </p:set>
                                    <p:animEffect transition="in" filter="dissolve">
                                      <p:cBhvr>
                                        <p:cTn id="39" dur="500"/>
                                        <p:tgtEl>
                                          <p:spTgt spid="4">
                                            <p:graphicEl>
                                              <a:dgm id="{38A89565-B67C-490B-A366-D3D00A9EF71B}"/>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
                                            <p:graphicEl>
                                              <a:dgm id="{04147523-FF78-4BC2-8748-90EB610A3E02}"/>
                                            </p:graphicEl>
                                          </p:spTgt>
                                        </p:tgtEl>
                                        <p:attrNameLst>
                                          <p:attrName>style.visibility</p:attrName>
                                        </p:attrNameLst>
                                      </p:cBhvr>
                                      <p:to>
                                        <p:strVal val="visible"/>
                                      </p:to>
                                    </p:set>
                                    <p:animEffect transition="in" filter="dissolve">
                                      <p:cBhvr>
                                        <p:cTn id="44" dur="500"/>
                                        <p:tgtEl>
                                          <p:spTgt spid="4">
                                            <p:graphicEl>
                                              <a:dgm id="{04147523-FF78-4BC2-8748-90EB610A3E02}"/>
                                            </p:graphic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
                                            <p:graphicEl>
                                              <a:dgm id="{E34FD934-9AB8-4A98-8AE4-2BC8E6D806D6}"/>
                                            </p:graphicEl>
                                          </p:spTgt>
                                        </p:tgtEl>
                                        <p:attrNameLst>
                                          <p:attrName>style.visibility</p:attrName>
                                        </p:attrNameLst>
                                      </p:cBhvr>
                                      <p:to>
                                        <p:strVal val="visible"/>
                                      </p:to>
                                    </p:set>
                                    <p:animEffect transition="in" filter="dissolve">
                                      <p:cBhvr>
                                        <p:cTn id="47" dur="500"/>
                                        <p:tgtEl>
                                          <p:spTgt spid="4">
                                            <p:graphicEl>
                                              <a:dgm id="{E34FD934-9AB8-4A98-8AE4-2BC8E6D806D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graphicEl>
                                              <a:dgm id="{82BDD391-DCEF-4089-AEF5-A3260DB5FC6A}"/>
                                            </p:graphicEl>
                                          </p:spTgt>
                                        </p:tgtEl>
                                        <p:attrNameLst>
                                          <p:attrName>style.visibility</p:attrName>
                                        </p:attrNameLst>
                                      </p:cBhvr>
                                      <p:to>
                                        <p:strVal val="visible"/>
                                      </p:to>
                                    </p:set>
                                    <p:animEffect transition="in" filter="dissolve">
                                      <p:cBhvr>
                                        <p:cTn id="52" dur="500"/>
                                        <p:tgtEl>
                                          <p:spTgt spid="4">
                                            <p:graphicEl>
                                              <a:dgm id="{82BDD391-DCEF-4089-AEF5-A3260DB5FC6A}"/>
                                            </p:graphic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
                                            <p:graphicEl>
                                              <a:dgm id="{94BCECC5-0B31-49D3-9BD0-231616C4487B}"/>
                                            </p:graphicEl>
                                          </p:spTgt>
                                        </p:tgtEl>
                                        <p:attrNameLst>
                                          <p:attrName>style.visibility</p:attrName>
                                        </p:attrNameLst>
                                      </p:cBhvr>
                                      <p:to>
                                        <p:strVal val="visible"/>
                                      </p:to>
                                    </p:set>
                                    <p:animEffect transition="in" filter="dissolve">
                                      <p:cBhvr>
                                        <p:cTn id="55" dur="500"/>
                                        <p:tgtEl>
                                          <p:spTgt spid="4">
                                            <p:graphicEl>
                                              <a:dgm id="{94BCECC5-0B31-49D3-9BD0-231616C4487B}"/>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
                                            <p:graphicEl>
                                              <a:dgm id="{8E8EDF91-96FE-44EE-87D3-A7ABF54D0334}"/>
                                            </p:graphicEl>
                                          </p:spTgt>
                                        </p:tgtEl>
                                        <p:attrNameLst>
                                          <p:attrName>style.visibility</p:attrName>
                                        </p:attrNameLst>
                                      </p:cBhvr>
                                      <p:to>
                                        <p:strVal val="visible"/>
                                      </p:to>
                                    </p:set>
                                    <p:animEffect transition="in" filter="dissolve">
                                      <p:cBhvr>
                                        <p:cTn id="60" dur="500"/>
                                        <p:tgtEl>
                                          <p:spTgt spid="4">
                                            <p:graphicEl>
                                              <a:dgm id="{8E8EDF91-96FE-44EE-87D3-A7ABF54D0334}"/>
                                            </p:graphic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
                                            <p:graphicEl>
                                              <a:dgm id="{5CE5237B-DB73-4DA4-8D75-3B65A051AEC9}"/>
                                            </p:graphicEl>
                                          </p:spTgt>
                                        </p:tgtEl>
                                        <p:attrNameLst>
                                          <p:attrName>style.visibility</p:attrName>
                                        </p:attrNameLst>
                                      </p:cBhvr>
                                      <p:to>
                                        <p:strVal val="visible"/>
                                      </p:to>
                                    </p:set>
                                    <p:animEffect transition="in" filter="dissolve">
                                      <p:cBhvr>
                                        <p:cTn id="63" dur="500"/>
                                        <p:tgtEl>
                                          <p:spTgt spid="4">
                                            <p:graphicEl>
                                              <a:dgm id="{5CE5237B-DB73-4DA4-8D75-3B65A051AEC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漏洞</a:t>
            </a:r>
            <a:r>
              <a:rPr kumimoji="1" lang="zh-CN" altLang="en-US" sz="2800" dirty="0">
                <a:solidFill>
                  <a:schemeClr val="tx2">
                    <a:lumMod val="60000"/>
                    <a:lumOff val="40000"/>
                  </a:schemeClr>
                </a:solidFill>
                <a:latin typeface="微软雅黑"/>
                <a:ea typeface="微软雅黑"/>
                <a:cs typeface="微软雅黑"/>
              </a:rPr>
              <a:t>扫描可以发现？</a:t>
            </a:r>
          </a:p>
        </p:txBody>
      </p:sp>
      <p:graphicFrame>
        <p:nvGraphicFramePr>
          <p:cNvPr id="2" name="图示 1"/>
          <p:cNvGraphicFramePr/>
          <p:nvPr>
            <p:extLst>
              <p:ext uri="{D42A27DB-BD31-4B8C-83A1-F6EECF244321}">
                <p14:modId xmlns:p14="http://schemas.microsoft.com/office/powerpoint/2010/main" val="828238336"/>
              </p:ext>
            </p:extLst>
          </p:nvPr>
        </p:nvGraphicFramePr>
        <p:xfrm>
          <a:off x="1517651" y="1264920"/>
          <a:ext cx="5791199" cy="44653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18250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漏洞扫描</a:t>
            </a:r>
          </a:p>
        </p:txBody>
      </p:sp>
      <p:sp>
        <p:nvSpPr>
          <p:cNvPr id="2" name="矩形 1"/>
          <p:cNvSpPr/>
          <p:nvPr/>
        </p:nvSpPr>
        <p:spPr>
          <a:xfrm>
            <a:off x="468313" y="1109625"/>
            <a:ext cx="3416320" cy="523220"/>
          </a:xfrm>
          <a:prstGeom prst="rect">
            <a:avLst/>
          </a:prstGeom>
        </p:spPr>
        <p:txBody>
          <a:bodyPr wrap="none">
            <a:spAutoFit/>
          </a:bodyPr>
          <a:lstStyle/>
          <a:p>
            <a:r>
              <a:rPr kumimoji="1" lang="zh-CN" altLang="en-US" sz="2800" dirty="0">
                <a:solidFill>
                  <a:schemeClr val="tx2">
                    <a:lumMod val="60000"/>
                    <a:lumOff val="40000"/>
                  </a:schemeClr>
                </a:solidFill>
                <a:latin typeface="微软雅黑"/>
                <a:ea typeface="微软雅黑"/>
                <a:cs typeface="微软雅黑"/>
              </a:rPr>
              <a:t>漏洞扫描的基本原理</a:t>
            </a:r>
          </a:p>
        </p:txBody>
      </p:sp>
      <p:sp>
        <p:nvSpPr>
          <p:cNvPr id="7" name="Text Box 5"/>
          <p:cNvSpPr txBox="1"/>
          <p:nvPr/>
        </p:nvSpPr>
        <p:spPr>
          <a:xfrm>
            <a:off x="468313" y="1796605"/>
            <a:ext cx="5856287" cy="4302716"/>
          </a:xfrm>
          <a:prstGeom prst="rect">
            <a:avLst/>
          </a:prstGeom>
          <a:noFill/>
          <a:ln w="11112">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eaLnBrk="1" hangingPunct="1">
              <a:lnSpc>
                <a:spcPct val="120000"/>
              </a:lnSpc>
              <a:buFont typeface="Wingdings" pitchFamily="2" charset="2"/>
              <a:buNone/>
            </a:pPr>
            <a:r>
              <a:rPr kumimoji="1" lang="en-US" altLang="zh-CN" sz="2400" dirty="0">
                <a:solidFill>
                  <a:schemeClr val="tx2">
                    <a:lumMod val="60000"/>
                    <a:lumOff val="40000"/>
                  </a:schemeClr>
                </a:solidFill>
                <a:latin typeface="微软雅黑"/>
                <a:ea typeface="微软雅黑"/>
                <a:cs typeface="微软雅黑"/>
              </a:rPr>
              <a:t>1. </a:t>
            </a:r>
            <a:r>
              <a:rPr kumimoji="1" lang="zh-CN" altLang="en-US" sz="2400" dirty="0">
                <a:solidFill>
                  <a:schemeClr val="tx2">
                    <a:lumMod val="60000"/>
                    <a:lumOff val="40000"/>
                  </a:schemeClr>
                </a:solidFill>
                <a:latin typeface="微软雅黑"/>
                <a:ea typeface="微软雅黑"/>
                <a:cs typeface="微软雅黑"/>
              </a:rPr>
              <a:t>漏洞库匹配法</a:t>
            </a:r>
          </a:p>
          <a:p>
            <a:pPr lvl="0" algn="l" eaLnBrk="1" hangingPunct="1">
              <a:lnSpc>
                <a:spcPct val="120000"/>
              </a:lnSpc>
              <a:buFont typeface="Wingdings" pitchFamily="2" charset="2"/>
              <a:buNone/>
            </a:pPr>
            <a:r>
              <a:rPr kumimoji="1" lang="zh-CN" altLang="en-US" sz="2000" dirty="0">
                <a:solidFill>
                  <a:schemeClr val="tx2">
                    <a:lumMod val="60000"/>
                    <a:lumOff val="40000"/>
                  </a:schemeClr>
                </a:solidFill>
                <a:latin typeface="微软雅黑"/>
                <a:ea typeface="微软雅黑"/>
                <a:cs typeface="微软雅黑"/>
              </a:rPr>
              <a:t>端口扫描，收集信息</a:t>
            </a:r>
            <a:r>
              <a:rPr kumimoji="1" lang="en-US" altLang="zh-CN" sz="2000" dirty="0">
                <a:solidFill>
                  <a:schemeClr val="tx2">
                    <a:lumMod val="60000"/>
                    <a:lumOff val="40000"/>
                  </a:schemeClr>
                </a:solidFill>
                <a:latin typeface="微软雅黑"/>
                <a:ea typeface="微软雅黑"/>
                <a:cs typeface="微软雅黑"/>
                <a:sym typeface="Wingdings" pitchFamily="2" charset="2"/>
              </a:rPr>
              <a:t></a:t>
            </a:r>
            <a:r>
              <a:rPr kumimoji="1" lang="zh-CN" altLang="en-US" sz="2000" dirty="0">
                <a:solidFill>
                  <a:schemeClr val="tx2">
                    <a:lumMod val="60000"/>
                    <a:lumOff val="40000"/>
                  </a:schemeClr>
                </a:solidFill>
                <a:latin typeface="微软雅黑"/>
                <a:ea typeface="微软雅黑"/>
                <a:cs typeface="微软雅黑"/>
                <a:sym typeface="Wingdings" pitchFamily="2" charset="2"/>
              </a:rPr>
              <a:t>漏洞库匹配</a:t>
            </a:r>
            <a:r>
              <a:rPr kumimoji="1" lang="en-US" altLang="zh-CN" sz="2000" dirty="0">
                <a:solidFill>
                  <a:schemeClr val="tx2">
                    <a:lumMod val="60000"/>
                    <a:lumOff val="40000"/>
                  </a:schemeClr>
                </a:solidFill>
                <a:latin typeface="微软雅黑"/>
                <a:ea typeface="微软雅黑"/>
                <a:cs typeface="微软雅黑"/>
                <a:sym typeface="Wingdings" pitchFamily="2" charset="2"/>
              </a:rPr>
              <a:t></a:t>
            </a:r>
            <a:r>
              <a:rPr kumimoji="1" lang="zh-CN" altLang="en-US" sz="2000" dirty="0">
                <a:solidFill>
                  <a:schemeClr val="tx2">
                    <a:lumMod val="60000"/>
                    <a:lumOff val="40000"/>
                  </a:schemeClr>
                </a:solidFill>
                <a:latin typeface="微软雅黑"/>
                <a:ea typeface="微软雅黑"/>
                <a:cs typeface="微软雅黑"/>
                <a:sym typeface="Wingdings" pitchFamily="2" charset="2"/>
              </a:rPr>
              <a:t>漏洞发现</a:t>
            </a:r>
            <a:endParaRPr kumimoji="1" lang="en-US" altLang="zh-CN" sz="2000" dirty="0">
              <a:solidFill>
                <a:schemeClr val="tx2">
                  <a:lumMod val="60000"/>
                  <a:lumOff val="40000"/>
                </a:schemeClr>
              </a:solidFill>
              <a:latin typeface="微软雅黑"/>
              <a:ea typeface="微软雅黑"/>
              <a:cs typeface="微软雅黑"/>
              <a:sym typeface="Wingdings" pitchFamily="2" charset="2"/>
            </a:endParaRPr>
          </a:p>
          <a:p>
            <a:pPr lvl="0" algn="l" eaLnBrk="1" hangingPunct="1">
              <a:lnSpc>
                <a:spcPct val="120000"/>
              </a:lnSpc>
              <a:buFont typeface="Wingdings" pitchFamily="2" charset="2"/>
              <a:buNone/>
            </a:pPr>
            <a:r>
              <a:rPr kumimoji="1" lang="zh-CN" altLang="en-US" sz="2000" dirty="0">
                <a:solidFill>
                  <a:schemeClr val="tx1">
                    <a:lumMod val="65000"/>
                    <a:lumOff val="35000"/>
                  </a:schemeClr>
                </a:solidFill>
                <a:latin typeface="微软雅黑"/>
                <a:ea typeface="微软雅黑"/>
                <a:cs typeface="微软雅黑"/>
              </a:rPr>
              <a:t>如：</a:t>
            </a:r>
            <a:endParaRPr kumimoji="1" lang="en-US" altLang="zh-CN" sz="2000" dirty="0">
              <a:solidFill>
                <a:schemeClr val="tx1">
                  <a:lumMod val="65000"/>
                  <a:lumOff val="35000"/>
                </a:schemeClr>
              </a:solidFill>
              <a:latin typeface="微软雅黑"/>
              <a:ea typeface="微软雅黑"/>
              <a:cs typeface="微软雅黑"/>
            </a:endParaRPr>
          </a:p>
          <a:p>
            <a:pPr lvl="0">
              <a:lnSpc>
                <a:spcPct val="120000"/>
              </a:lnSpc>
              <a:buFont typeface="Wingdings" pitchFamily="2" charset="2"/>
              <a:buChar char="Ø"/>
            </a:pPr>
            <a:r>
              <a:rPr kumimoji="1" lang="en-US" altLang="zh-CN" sz="2000" dirty="0">
                <a:solidFill>
                  <a:schemeClr val="tx1">
                    <a:lumMod val="65000"/>
                    <a:lumOff val="35000"/>
                  </a:schemeClr>
                </a:solidFill>
                <a:latin typeface="微软雅黑"/>
                <a:ea typeface="微软雅黑"/>
                <a:cs typeface="微软雅黑"/>
              </a:rPr>
              <a:t>CGI</a:t>
            </a:r>
            <a:r>
              <a:rPr kumimoji="1" lang="zh-CN" altLang="en-US" sz="2000" dirty="0">
                <a:solidFill>
                  <a:schemeClr val="tx1">
                    <a:lumMod val="65000"/>
                    <a:lumOff val="35000"/>
                  </a:schemeClr>
                </a:solidFill>
                <a:latin typeface="微软雅黑"/>
                <a:ea typeface="微软雅黑"/>
                <a:cs typeface="微软雅黑"/>
              </a:rPr>
              <a:t>漏洞；</a:t>
            </a:r>
          </a:p>
          <a:p>
            <a:pPr lvl="0">
              <a:lnSpc>
                <a:spcPct val="120000"/>
              </a:lnSpc>
              <a:buFont typeface="Wingdings" pitchFamily="2" charset="2"/>
              <a:buChar char="Ø"/>
            </a:pPr>
            <a:r>
              <a:rPr kumimoji="1" lang="en-US" altLang="zh-CN" sz="2000" dirty="0">
                <a:solidFill>
                  <a:schemeClr val="tx1">
                    <a:lumMod val="65000"/>
                    <a:lumOff val="35000"/>
                  </a:schemeClr>
                </a:solidFill>
                <a:latin typeface="微软雅黑"/>
                <a:ea typeface="微软雅黑"/>
                <a:cs typeface="微软雅黑"/>
              </a:rPr>
              <a:t>FTP</a:t>
            </a:r>
            <a:r>
              <a:rPr kumimoji="1" lang="zh-CN" altLang="en-US" sz="2000" dirty="0">
                <a:solidFill>
                  <a:schemeClr val="tx1">
                    <a:lumMod val="65000"/>
                    <a:lumOff val="35000"/>
                  </a:schemeClr>
                </a:solidFill>
                <a:latin typeface="微软雅黑"/>
                <a:ea typeface="微软雅黑"/>
                <a:cs typeface="微软雅黑"/>
              </a:rPr>
              <a:t>漏洞；</a:t>
            </a:r>
          </a:p>
          <a:p>
            <a:pPr lvl="0">
              <a:lnSpc>
                <a:spcPct val="120000"/>
              </a:lnSpc>
              <a:buFont typeface="Wingdings" pitchFamily="2" charset="2"/>
              <a:buChar char="Ø"/>
            </a:pPr>
            <a:r>
              <a:rPr kumimoji="1" lang="en-US" altLang="zh-CN" sz="2000" dirty="0">
                <a:solidFill>
                  <a:schemeClr val="tx1">
                    <a:lumMod val="65000"/>
                    <a:lumOff val="35000"/>
                  </a:schemeClr>
                </a:solidFill>
                <a:latin typeface="微软雅黑"/>
                <a:ea typeface="微软雅黑"/>
                <a:cs typeface="微软雅黑"/>
              </a:rPr>
              <a:t>SSH</a:t>
            </a:r>
            <a:r>
              <a:rPr kumimoji="1" lang="zh-CN" altLang="en-US" sz="2000" dirty="0">
                <a:solidFill>
                  <a:schemeClr val="tx1">
                    <a:lumMod val="65000"/>
                    <a:lumOff val="35000"/>
                  </a:schemeClr>
                </a:solidFill>
                <a:latin typeface="微软雅黑"/>
                <a:ea typeface="微软雅黑"/>
                <a:cs typeface="微软雅黑"/>
              </a:rPr>
              <a:t>漏洞；</a:t>
            </a:r>
          </a:p>
          <a:p>
            <a:pPr lvl="0">
              <a:lnSpc>
                <a:spcPct val="120000"/>
              </a:lnSpc>
              <a:buFont typeface="Wingdings" pitchFamily="2" charset="2"/>
              <a:buChar char="Ø"/>
            </a:pPr>
            <a:r>
              <a:rPr kumimoji="1" lang="en-US" altLang="zh-CN" sz="2000" dirty="0">
                <a:solidFill>
                  <a:schemeClr val="tx1">
                    <a:lumMod val="65000"/>
                    <a:lumOff val="35000"/>
                  </a:schemeClr>
                </a:solidFill>
                <a:latin typeface="微软雅黑"/>
                <a:ea typeface="微软雅黑"/>
                <a:cs typeface="微软雅黑"/>
              </a:rPr>
              <a:t>HTTP</a:t>
            </a:r>
            <a:r>
              <a:rPr kumimoji="1" lang="zh-CN" altLang="en-US" sz="2000" dirty="0">
                <a:solidFill>
                  <a:schemeClr val="tx1">
                    <a:lumMod val="65000"/>
                    <a:lumOff val="35000"/>
                  </a:schemeClr>
                </a:solidFill>
                <a:latin typeface="微软雅黑"/>
                <a:ea typeface="微软雅黑"/>
                <a:cs typeface="微软雅黑"/>
              </a:rPr>
              <a:t>漏洞等</a:t>
            </a:r>
            <a:endParaRPr kumimoji="1" lang="en-US" altLang="zh-CN" sz="2000" dirty="0">
              <a:solidFill>
                <a:schemeClr val="tx1">
                  <a:lumMod val="65000"/>
                  <a:lumOff val="35000"/>
                </a:schemeClr>
              </a:solidFill>
              <a:latin typeface="微软雅黑"/>
              <a:ea typeface="微软雅黑"/>
              <a:cs typeface="微软雅黑"/>
            </a:endParaRPr>
          </a:p>
          <a:p>
            <a:pPr lvl="0">
              <a:lnSpc>
                <a:spcPct val="120000"/>
              </a:lnSpc>
            </a:pPr>
            <a:r>
              <a:rPr kumimoji="1" lang="en-US" altLang="zh-CN" sz="2400" dirty="0">
                <a:solidFill>
                  <a:schemeClr val="tx2">
                    <a:lumMod val="60000"/>
                    <a:lumOff val="40000"/>
                  </a:schemeClr>
                </a:solidFill>
                <a:latin typeface="微软雅黑"/>
                <a:ea typeface="微软雅黑"/>
                <a:cs typeface="微软雅黑"/>
              </a:rPr>
              <a:t>2. </a:t>
            </a:r>
            <a:r>
              <a:rPr kumimoji="1" lang="zh-CN" altLang="en-US" sz="2400" dirty="0">
                <a:solidFill>
                  <a:schemeClr val="tx2">
                    <a:lumMod val="60000"/>
                    <a:lumOff val="40000"/>
                  </a:schemeClr>
                </a:solidFill>
                <a:latin typeface="微软雅黑"/>
                <a:ea typeface="微软雅黑"/>
                <a:cs typeface="微软雅黑"/>
              </a:rPr>
              <a:t>模拟攻击法</a:t>
            </a:r>
            <a:endParaRPr kumimoji="1" lang="en-US" altLang="zh-CN" sz="2400" dirty="0">
              <a:solidFill>
                <a:schemeClr val="tx2">
                  <a:lumMod val="60000"/>
                  <a:lumOff val="40000"/>
                </a:schemeClr>
              </a:solidFill>
              <a:latin typeface="微软雅黑"/>
              <a:ea typeface="微软雅黑"/>
              <a:cs typeface="微软雅黑"/>
            </a:endParaRPr>
          </a:p>
          <a:p>
            <a:pPr lvl="0">
              <a:lnSpc>
                <a:spcPct val="120000"/>
              </a:lnSpc>
              <a:buFont typeface="Wingdings" pitchFamily="2" charset="2"/>
              <a:buChar char="Ø"/>
            </a:pPr>
            <a:r>
              <a:rPr kumimoji="1" lang="zh-CN" altLang="en-US" sz="2000" dirty="0">
                <a:solidFill>
                  <a:schemeClr val="tx1">
                    <a:lumMod val="65000"/>
                    <a:lumOff val="35000"/>
                  </a:schemeClr>
                </a:solidFill>
                <a:latin typeface="微软雅黑"/>
                <a:ea typeface="微软雅黑"/>
                <a:cs typeface="微软雅黑"/>
              </a:rPr>
              <a:t>目录遍历漏洞探测；</a:t>
            </a:r>
            <a:endParaRPr kumimoji="1" lang="en-US" altLang="zh-CN" sz="2000" dirty="0">
              <a:solidFill>
                <a:schemeClr val="tx1">
                  <a:lumMod val="65000"/>
                  <a:lumOff val="35000"/>
                </a:schemeClr>
              </a:solidFill>
              <a:latin typeface="微软雅黑"/>
              <a:ea typeface="微软雅黑"/>
              <a:cs typeface="微软雅黑"/>
            </a:endParaRPr>
          </a:p>
          <a:p>
            <a:pPr lvl="0">
              <a:lnSpc>
                <a:spcPct val="120000"/>
              </a:lnSpc>
              <a:buFont typeface="Wingdings" pitchFamily="2" charset="2"/>
              <a:buChar char="Ø"/>
            </a:pPr>
            <a:r>
              <a:rPr kumimoji="1" lang="zh-CN" altLang="en-US" sz="2000" dirty="0">
                <a:solidFill>
                  <a:schemeClr val="tx1">
                    <a:lumMod val="65000"/>
                    <a:lumOff val="35000"/>
                  </a:schemeClr>
                </a:solidFill>
                <a:latin typeface="微软雅黑"/>
                <a:ea typeface="微软雅黑"/>
                <a:cs typeface="微软雅黑"/>
              </a:rPr>
              <a:t>跨站漏洞；</a:t>
            </a:r>
          </a:p>
          <a:p>
            <a:pPr lvl="0">
              <a:lnSpc>
                <a:spcPct val="120000"/>
              </a:lnSpc>
              <a:buFont typeface="Wingdings" pitchFamily="2" charset="2"/>
              <a:buChar char="Ø"/>
            </a:pPr>
            <a:r>
              <a:rPr kumimoji="1" lang="en-US" altLang="zh-CN" sz="2000" dirty="0">
                <a:solidFill>
                  <a:schemeClr val="tx1">
                    <a:lumMod val="65000"/>
                    <a:lumOff val="35000"/>
                  </a:schemeClr>
                </a:solidFill>
                <a:latin typeface="微软雅黑"/>
                <a:ea typeface="微软雅黑"/>
                <a:cs typeface="微软雅黑"/>
              </a:rPr>
              <a:t>FTP</a:t>
            </a:r>
            <a:r>
              <a:rPr kumimoji="1" lang="zh-CN" altLang="en-US" sz="2000" dirty="0">
                <a:solidFill>
                  <a:schemeClr val="tx1">
                    <a:lumMod val="65000"/>
                    <a:lumOff val="35000"/>
                  </a:schemeClr>
                </a:solidFill>
                <a:latin typeface="微软雅黑"/>
                <a:ea typeface="微软雅黑"/>
                <a:cs typeface="微软雅黑"/>
              </a:rPr>
              <a:t>弱口令探测等</a:t>
            </a: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459480" y="3057774"/>
            <a:ext cx="5131806" cy="2551557"/>
          </a:xfrm>
          <a:prstGeom prst="rect">
            <a:avLst/>
          </a:prstGeom>
        </p:spPr>
      </p:pic>
    </p:spTree>
    <p:extLst>
      <p:ext uri="{BB962C8B-B14F-4D97-AF65-F5344CB8AC3E}">
        <p14:creationId xmlns:p14="http://schemas.microsoft.com/office/powerpoint/2010/main" val="928545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漏洞</a:t>
            </a:r>
            <a:r>
              <a:rPr kumimoji="1" lang="zh-CN" altLang="en-US" sz="2800" dirty="0">
                <a:solidFill>
                  <a:schemeClr val="tx2">
                    <a:lumMod val="60000"/>
                    <a:lumOff val="40000"/>
                  </a:schemeClr>
                </a:solidFill>
                <a:latin typeface="微软雅黑"/>
                <a:ea typeface="微软雅黑"/>
                <a:cs typeface="微软雅黑"/>
              </a:rPr>
              <a:t>库</a:t>
            </a:r>
          </a:p>
        </p:txBody>
      </p:sp>
      <p:sp>
        <p:nvSpPr>
          <p:cNvPr id="2" name="文本框 1"/>
          <p:cNvSpPr txBox="1"/>
          <p:nvPr/>
        </p:nvSpPr>
        <p:spPr>
          <a:xfrm>
            <a:off x="468312" y="1140701"/>
            <a:ext cx="8207375" cy="523220"/>
          </a:xfrm>
          <a:prstGeom prst="rect">
            <a:avLst/>
          </a:prstGeom>
          <a:noFill/>
        </p:spPr>
        <p:txBody>
          <a:bodyPr wrap="square" rtlCol="0">
            <a:spAutoFit/>
          </a:bodyPr>
          <a:lstStyle/>
          <a:p>
            <a:r>
              <a:rPr kumimoji="1" lang="en-US" altLang="zh-CN" sz="2800" dirty="0">
                <a:solidFill>
                  <a:schemeClr val="tx2">
                    <a:lumMod val="60000"/>
                    <a:lumOff val="40000"/>
                  </a:schemeClr>
                </a:solidFill>
                <a:latin typeface="微软雅黑"/>
                <a:ea typeface="微软雅黑"/>
                <a:cs typeface="微软雅黑"/>
              </a:rPr>
              <a:t>CVSS</a:t>
            </a:r>
            <a:r>
              <a:rPr kumimoji="1" lang="zh-CN" altLang="en-US" sz="2800" dirty="0">
                <a:solidFill>
                  <a:schemeClr val="tx2">
                    <a:lumMod val="60000"/>
                    <a:lumOff val="40000"/>
                  </a:schemeClr>
                </a:solidFill>
                <a:latin typeface="微软雅黑"/>
                <a:ea typeface="微软雅黑"/>
                <a:cs typeface="微软雅黑"/>
              </a:rPr>
              <a:t>（</a:t>
            </a:r>
            <a:r>
              <a:rPr kumimoji="1" lang="en-US" altLang="zh-CN" sz="2800" dirty="0">
                <a:solidFill>
                  <a:schemeClr val="tx2">
                    <a:lumMod val="60000"/>
                    <a:lumOff val="40000"/>
                  </a:schemeClr>
                </a:solidFill>
                <a:latin typeface="微软雅黑"/>
                <a:ea typeface="微软雅黑"/>
                <a:cs typeface="微软雅黑"/>
              </a:rPr>
              <a:t>Common Vulnerability Scoring System</a:t>
            </a:r>
            <a:r>
              <a:rPr kumimoji="1" lang="zh-CN" altLang="en-US" sz="2800" dirty="0">
                <a:solidFill>
                  <a:schemeClr val="tx2">
                    <a:lumMod val="60000"/>
                    <a:lumOff val="40000"/>
                  </a:schemeClr>
                </a:solidFill>
                <a:latin typeface="微软雅黑"/>
                <a:ea typeface="微软雅黑"/>
                <a:cs typeface="微软雅黑"/>
              </a:rPr>
              <a:t>）</a:t>
            </a:r>
          </a:p>
        </p:txBody>
      </p:sp>
      <p:sp>
        <p:nvSpPr>
          <p:cNvPr id="4" name="文本框 3"/>
          <p:cNvSpPr txBox="1"/>
          <p:nvPr/>
        </p:nvSpPr>
        <p:spPr>
          <a:xfrm>
            <a:off x="468312" y="1894984"/>
            <a:ext cx="8675688" cy="3046988"/>
          </a:xfrm>
          <a:prstGeom prst="rect">
            <a:avLst/>
          </a:prstGeom>
          <a:noFill/>
        </p:spPr>
        <p:txBody>
          <a:bodyPr wrap="square" rtlCol="0">
            <a:spAutoFit/>
          </a:bodyPr>
          <a:lstStyle/>
          <a:p>
            <a:pPr marL="342900" indent="-342900">
              <a:buFont typeface="Wingdings" panose="05000000000000000000" pitchFamily="2" charset="2"/>
              <a:buChar char="Ø"/>
            </a:pPr>
            <a:r>
              <a:rPr kumimoji="1" lang="en-US" altLang="zh-CN" sz="2400" dirty="0">
                <a:solidFill>
                  <a:schemeClr val="tx1">
                    <a:lumMod val="65000"/>
                    <a:lumOff val="35000"/>
                  </a:schemeClr>
                </a:solidFill>
                <a:latin typeface="微软雅黑"/>
                <a:ea typeface="微软雅黑"/>
                <a:cs typeface="微软雅黑"/>
              </a:rPr>
              <a:t>CVSS</a:t>
            </a:r>
            <a:r>
              <a:rPr kumimoji="1" lang="zh-CN" altLang="en-US" sz="2400" dirty="0">
                <a:solidFill>
                  <a:schemeClr val="tx1">
                    <a:lumMod val="65000"/>
                    <a:lumOff val="35000"/>
                  </a:schemeClr>
                </a:solidFill>
                <a:latin typeface="微软雅黑"/>
                <a:ea typeface="微软雅黑"/>
                <a:cs typeface="微软雅黑"/>
              </a:rPr>
              <a:t>是安全内容自动化协议（</a:t>
            </a:r>
            <a:r>
              <a:rPr kumimoji="1" lang="en-US" altLang="zh-CN" sz="2400" dirty="0">
                <a:solidFill>
                  <a:schemeClr val="tx1">
                    <a:lumMod val="65000"/>
                    <a:lumOff val="35000"/>
                  </a:schemeClr>
                </a:solidFill>
                <a:latin typeface="微软雅黑"/>
                <a:ea typeface="微软雅黑"/>
                <a:cs typeface="微软雅黑"/>
              </a:rPr>
              <a:t>SCAP</a:t>
            </a:r>
            <a:r>
              <a:rPr kumimoji="1" lang="zh-CN" altLang="en-US" sz="2400" dirty="0">
                <a:solidFill>
                  <a:schemeClr val="tx1">
                    <a:lumMod val="65000"/>
                    <a:lumOff val="35000"/>
                  </a:schemeClr>
                </a:solidFill>
                <a:latin typeface="微软雅黑"/>
                <a:ea typeface="微软雅黑"/>
                <a:cs typeface="微软雅黑"/>
              </a:rPr>
              <a:t>）的一部分</a:t>
            </a:r>
          </a:p>
          <a:p>
            <a:pPr marL="342900" indent="-342900">
              <a:buFont typeface="Wingdings" panose="05000000000000000000" pitchFamily="2" charset="2"/>
              <a:buChar char="Ø"/>
            </a:pPr>
            <a:r>
              <a:rPr kumimoji="1" lang="en-US" altLang="zh-CN" sz="2400" dirty="0">
                <a:solidFill>
                  <a:schemeClr val="tx1">
                    <a:lumMod val="65000"/>
                    <a:lumOff val="35000"/>
                  </a:schemeClr>
                </a:solidFill>
                <a:latin typeface="微软雅黑"/>
                <a:ea typeface="微软雅黑"/>
                <a:cs typeface="微软雅黑"/>
              </a:rPr>
              <a:t> </a:t>
            </a:r>
            <a:r>
              <a:rPr kumimoji="1" lang="zh-CN" altLang="en-US" sz="2400" dirty="0">
                <a:solidFill>
                  <a:schemeClr val="tx1">
                    <a:lumMod val="65000"/>
                    <a:lumOff val="35000"/>
                  </a:schemeClr>
                </a:solidFill>
                <a:latin typeface="微软雅黑"/>
                <a:ea typeface="微软雅黑"/>
                <a:cs typeface="微软雅黑"/>
              </a:rPr>
              <a:t>通常</a:t>
            </a:r>
            <a:r>
              <a:rPr kumimoji="1" lang="en-US" altLang="zh-CN" sz="2400" dirty="0">
                <a:solidFill>
                  <a:schemeClr val="tx1">
                    <a:lumMod val="65000"/>
                    <a:lumOff val="35000"/>
                  </a:schemeClr>
                </a:solidFill>
                <a:latin typeface="微软雅黑"/>
                <a:ea typeface="微软雅黑"/>
                <a:cs typeface="微软雅黑"/>
              </a:rPr>
              <a:t>CVSS</a:t>
            </a:r>
            <a:r>
              <a:rPr kumimoji="1" lang="zh-CN" altLang="en-US" sz="2400" dirty="0">
                <a:solidFill>
                  <a:schemeClr val="tx1">
                    <a:lumMod val="65000"/>
                    <a:lumOff val="35000"/>
                  </a:schemeClr>
                </a:solidFill>
                <a:latin typeface="微软雅黑"/>
                <a:ea typeface="微软雅黑"/>
                <a:cs typeface="微软雅黑"/>
              </a:rPr>
              <a:t>与</a:t>
            </a:r>
            <a:r>
              <a:rPr kumimoji="1" lang="en-US" altLang="zh-CN" sz="2400" dirty="0">
                <a:solidFill>
                  <a:schemeClr val="tx1">
                    <a:lumMod val="65000"/>
                    <a:lumOff val="35000"/>
                  </a:schemeClr>
                </a:solidFill>
                <a:latin typeface="微软雅黑"/>
                <a:ea typeface="微软雅黑"/>
                <a:cs typeface="微软雅黑"/>
              </a:rPr>
              <a:t>CVE</a:t>
            </a:r>
            <a:r>
              <a:rPr kumimoji="1" lang="zh-CN" altLang="en-US" sz="2400" dirty="0">
                <a:solidFill>
                  <a:schemeClr val="tx1">
                    <a:lumMod val="65000"/>
                    <a:lumOff val="35000"/>
                  </a:schemeClr>
                </a:solidFill>
                <a:latin typeface="微软雅黑"/>
                <a:ea typeface="微软雅黑"/>
                <a:cs typeface="微软雅黑"/>
              </a:rPr>
              <a:t>一同由美国国家漏洞库（</a:t>
            </a:r>
            <a:r>
              <a:rPr kumimoji="1" lang="en-US" altLang="zh-CN" sz="2400" dirty="0">
                <a:solidFill>
                  <a:schemeClr val="tx1">
                    <a:lumMod val="65000"/>
                    <a:lumOff val="35000"/>
                  </a:schemeClr>
                </a:solidFill>
                <a:latin typeface="微软雅黑"/>
                <a:ea typeface="微软雅黑"/>
                <a:cs typeface="微软雅黑"/>
              </a:rPr>
              <a:t>NVD</a:t>
            </a:r>
            <a:r>
              <a:rPr kumimoji="1" lang="zh-CN" altLang="en-US" sz="2400" dirty="0">
                <a:solidFill>
                  <a:schemeClr val="tx1">
                    <a:lumMod val="65000"/>
                    <a:lumOff val="35000"/>
                  </a:schemeClr>
                </a:solidFill>
                <a:latin typeface="微软雅黑"/>
                <a:ea typeface="微软雅黑"/>
                <a:cs typeface="微软雅黑"/>
              </a:rPr>
              <a:t>）发布并保持数据的更新</a:t>
            </a:r>
          </a:p>
          <a:p>
            <a:pPr marL="342900" indent="-342900">
              <a:buFont typeface="Wingdings" panose="05000000000000000000" pitchFamily="2" charset="2"/>
              <a:buChar char="Ø"/>
            </a:pPr>
            <a:r>
              <a:rPr kumimoji="1" lang="zh-CN" altLang="en-US" sz="2400" dirty="0">
                <a:solidFill>
                  <a:schemeClr val="tx1">
                    <a:lumMod val="65000"/>
                    <a:lumOff val="35000"/>
                  </a:schemeClr>
                </a:solidFill>
                <a:latin typeface="微软雅黑"/>
                <a:ea typeface="微软雅黑"/>
                <a:cs typeface="微软雅黑"/>
              </a:rPr>
              <a:t>分值范围：</a:t>
            </a:r>
            <a:r>
              <a:rPr kumimoji="1" lang="en-US" altLang="zh-CN" sz="2400" dirty="0">
                <a:solidFill>
                  <a:schemeClr val="tx1">
                    <a:lumMod val="65000"/>
                    <a:lumOff val="35000"/>
                  </a:schemeClr>
                </a:solidFill>
                <a:latin typeface="微软雅黑"/>
                <a:ea typeface="微软雅黑"/>
                <a:cs typeface="微软雅黑"/>
              </a:rPr>
              <a:t>0 —— 10</a:t>
            </a:r>
          </a:p>
          <a:p>
            <a:pPr marL="342900" indent="-342900">
              <a:buFont typeface="Wingdings" panose="05000000000000000000" pitchFamily="2" charset="2"/>
              <a:buChar char="Ø"/>
            </a:pPr>
            <a:r>
              <a:rPr kumimoji="1" lang="zh-CN" altLang="en-US" sz="2400" dirty="0">
                <a:solidFill>
                  <a:schemeClr val="tx1">
                    <a:lumMod val="65000"/>
                    <a:lumOff val="35000"/>
                  </a:schemeClr>
                </a:solidFill>
                <a:latin typeface="微软雅黑"/>
                <a:ea typeface="微软雅黑"/>
                <a:cs typeface="微软雅黑"/>
              </a:rPr>
              <a:t>不同机构按</a:t>
            </a:r>
            <a:r>
              <a:rPr kumimoji="1" lang="en-US" altLang="zh-CN" sz="2400" dirty="0">
                <a:solidFill>
                  <a:schemeClr val="tx1">
                    <a:lumMod val="65000"/>
                    <a:lumOff val="35000"/>
                  </a:schemeClr>
                </a:solidFill>
                <a:latin typeface="微软雅黑"/>
                <a:ea typeface="微软雅黑"/>
                <a:cs typeface="微软雅黑"/>
              </a:rPr>
              <a:t>CVSS</a:t>
            </a:r>
            <a:r>
              <a:rPr kumimoji="1" lang="zh-CN" altLang="en-US" sz="2400" dirty="0">
                <a:solidFill>
                  <a:schemeClr val="tx1">
                    <a:lumMod val="65000"/>
                    <a:lumOff val="35000"/>
                  </a:schemeClr>
                </a:solidFill>
                <a:latin typeface="微软雅黑"/>
                <a:ea typeface="微软雅黑"/>
                <a:cs typeface="微软雅黑"/>
              </a:rPr>
              <a:t>分值定义威胁的中、高、低威胁级别</a:t>
            </a:r>
          </a:p>
          <a:p>
            <a:pPr marL="342900" indent="-342900">
              <a:buFont typeface="Wingdings" panose="05000000000000000000" pitchFamily="2" charset="2"/>
              <a:buChar char="Ø"/>
            </a:pPr>
            <a:r>
              <a:rPr kumimoji="1" lang="en-US" altLang="zh-CN" sz="2400" dirty="0">
                <a:solidFill>
                  <a:schemeClr val="tx1">
                    <a:lumMod val="65000"/>
                    <a:lumOff val="35000"/>
                  </a:schemeClr>
                </a:solidFill>
                <a:latin typeface="微软雅黑"/>
                <a:ea typeface="微软雅黑"/>
                <a:cs typeface="微软雅黑"/>
              </a:rPr>
              <a:t>CVSS</a:t>
            </a:r>
            <a:r>
              <a:rPr kumimoji="1" lang="zh-CN" altLang="en-US" sz="2400" dirty="0">
                <a:solidFill>
                  <a:schemeClr val="tx1">
                    <a:lumMod val="65000"/>
                    <a:lumOff val="35000"/>
                  </a:schemeClr>
                </a:solidFill>
                <a:latin typeface="微软雅黑"/>
                <a:ea typeface="微软雅黑"/>
                <a:cs typeface="微软雅黑"/>
              </a:rPr>
              <a:t>体现弱点的风险，威胁级别（</a:t>
            </a:r>
            <a:r>
              <a:rPr kumimoji="1" lang="en-US" altLang="zh-CN" sz="2400" dirty="0">
                <a:solidFill>
                  <a:schemeClr val="tx1">
                    <a:lumMod val="65000"/>
                    <a:lumOff val="35000"/>
                  </a:schemeClr>
                </a:solidFill>
                <a:latin typeface="微软雅黑"/>
                <a:ea typeface="微软雅黑"/>
                <a:cs typeface="微软雅黑"/>
              </a:rPr>
              <a:t>severity</a:t>
            </a:r>
            <a:r>
              <a:rPr kumimoji="1" lang="zh-CN" altLang="en-US" sz="2400" dirty="0">
                <a:solidFill>
                  <a:schemeClr val="tx1">
                    <a:lumMod val="65000"/>
                    <a:lumOff val="35000"/>
                  </a:schemeClr>
                </a:solidFill>
                <a:latin typeface="微软雅黑"/>
                <a:ea typeface="微软雅黑"/>
                <a:cs typeface="微软雅黑"/>
              </a:rPr>
              <a:t>）表示弱点风险对企业的影响程度</a:t>
            </a:r>
          </a:p>
          <a:p>
            <a:pPr marL="342900" indent="-342900">
              <a:buFont typeface="Wingdings" panose="05000000000000000000" pitchFamily="2" charset="2"/>
              <a:buChar char="Ø"/>
            </a:pPr>
            <a:r>
              <a:rPr kumimoji="1" lang="en-US" altLang="zh-CN" sz="2400" dirty="0">
                <a:solidFill>
                  <a:schemeClr val="tx1">
                    <a:lumMod val="65000"/>
                    <a:lumOff val="35000"/>
                  </a:schemeClr>
                </a:solidFill>
                <a:latin typeface="微软雅黑"/>
                <a:ea typeface="微软雅黑"/>
                <a:cs typeface="微软雅黑"/>
              </a:rPr>
              <a:t>CVSS</a:t>
            </a:r>
            <a:r>
              <a:rPr kumimoji="1" lang="zh-CN" altLang="en-US" sz="2400" dirty="0">
                <a:solidFill>
                  <a:schemeClr val="tx1">
                    <a:lumMod val="65000"/>
                    <a:lumOff val="35000"/>
                  </a:schemeClr>
                </a:solidFill>
                <a:latin typeface="微软雅黑"/>
                <a:ea typeface="微软雅黑"/>
                <a:cs typeface="微软雅黑"/>
              </a:rPr>
              <a:t>分值是工业标准，但威胁级别不是</a:t>
            </a:r>
          </a:p>
        </p:txBody>
      </p:sp>
    </p:spTree>
    <p:extLst>
      <p:ext uri="{BB962C8B-B14F-4D97-AF65-F5344CB8AC3E}">
        <p14:creationId xmlns:p14="http://schemas.microsoft.com/office/powerpoint/2010/main" val="4277432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其他</a:t>
            </a:r>
            <a:r>
              <a:rPr kumimoji="1" lang="zh-CN" altLang="en-US" sz="2800" dirty="0">
                <a:solidFill>
                  <a:schemeClr val="tx2">
                    <a:lumMod val="60000"/>
                    <a:lumOff val="40000"/>
                  </a:schemeClr>
                </a:solidFill>
                <a:latin typeface="微软雅黑"/>
                <a:ea typeface="微软雅黑"/>
                <a:cs typeface="微软雅黑"/>
              </a:rPr>
              <a:t>概念</a:t>
            </a:r>
          </a:p>
        </p:txBody>
      </p:sp>
      <p:sp>
        <p:nvSpPr>
          <p:cNvPr id="2" name="文本框 1"/>
          <p:cNvSpPr txBox="1"/>
          <p:nvPr/>
        </p:nvSpPr>
        <p:spPr>
          <a:xfrm>
            <a:off x="468312" y="1203960"/>
            <a:ext cx="8477567" cy="4524315"/>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OVAL</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Open Vulnerability and Assessment Language</a:t>
            </a:r>
            <a:r>
              <a:rPr lang="zh-CN" altLang="en-US" b="1"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描述漏洞检测方法的机器可识别语言。</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详细的描述漏洞检测的技术细节，可导入自动化检测工具中实施漏洞检测工作。</a:t>
            </a:r>
          </a:p>
          <a:p>
            <a:r>
              <a:rPr lang="en-US" altLang="zh-CN" dirty="0">
                <a:latin typeface="微软雅黑" panose="020B0503020204020204" pitchFamily="34" charset="-122"/>
                <a:ea typeface="微软雅黑" panose="020B0503020204020204" pitchFamily="34" charset="-122"/>
              </a:rPr>
              <a:t>• OVAL</a:t>
            </a: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XML</a:t>
            </a:r>
            <a:r>
              <a:rPr lang="zh-CN" altLang="en-US" dirty="0">
                <a:latin typeface="微软雅黑" panose="020B0503020204020204" pitchFamily="34" charset="-122"/>
                <a:ea typeface="微软雅黑" panose="020B0503020204020204" pitchFamily="34" charset="-122"/>
              </a:rPr>
              <a:t>语言描述，包含了严密的语法逻辑。</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CCE</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描述软件配置缺陷的一种标准化格式。</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在信息安全风险评估中，配置缺陷的检测是一项重要内容，使用</a:t>
            </a:r>
            <a:r>
              <a:rPr lang="en-US" altLang="zh-CN" dirty="0">
                <a:latin typeface="微软雅黑" panose="020B0503020204020204" pitchFamily="34" charset="-122"/>
                <a:ea typeface="微软雅黑" panose="020B0503020204020204" pitchFamily="34" charset="-122"/>
              </a:rPr>
              <a:t>CCE</a:t>
            </a:r>
            <a:r>
              <a:rPr lang="zh-CN" altLang="en-US" dirty="0">
                <a:latin typeface="微软雅黑" panose="020B0503020204020204" pitchFamily="34" charset="-122"/>
                <a:ea typeface="微软雅黑" panose="020B0503020204020204" pitchFamily="34" charset="-122"/>
              </a:rPr>
              <a:t>可以让配置缺陷以标准的方式展现出来，便于配置缺陷评估的可量化操作。</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CPE</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Common Product Enumeration</a:t>
            </a:r>
            <a:r>
              <a:rPr lang="zh-CN" altLang="en-US" b="1"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信息技术产品、系统、软件包的结构化命名规范，分类命名。</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CWE</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Common Weakness Enumeration</a:t>
            </a:r>
            <a:r>
              <a:rPr lang="zh-CN" altLang="en-US" b="1"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常见漏洞类型的字典，描述不同类型漏洞的特征（访问控制、信息泄露、拒绝服务）</a:t>
            </a:r>
          </a:p>
        </p:txBody>
      </p:sp>
    </p:spTree>
    <p:extLst>
      <p:ext uri="{BB962C8B-B14F-4D97-AF65-F5344CB8AC3E}">
        <p14:creationId xmlns:p14="http://schemas.microsoft.com/office/powerpoint/2010/main" val="604952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漏洞</a:t>
            </a:r>
            <a:r>
              <a:rPr kumimoji="1" lang="zh-CN" altLang="en-US" sz="2800" dirty="0">
                <a:solidFill>
                  <a:schemeClr val="tx2">
                    <a:lumMod val="60000"/>
                    <a:lumOff val="40000"/>
                  </a:schemeClr>
                </a:solidFill>
                <a:latin typeface="微软雅黑"/>
                <a:ea typeface="微软雅黑"/>
                <a:cs typeface="微软雅黑"/>
              </a:rPr>
              <a:t>库</a:t>
            </a:r>
          </a:p>
        </p:txBody>
      </p:sp>
      <p:sp>
        <p:nvSpPr>
          <p:cNvPr id="7" name="Text Box 5"/>
          <p:cNvSpPr txBox="1"/>
          <p:nvPr/>
        </p:nvSpPr>
        <p:spPr>
          <a:xfrm>
            <a:off x="468312" y="1096171"/>
            <a:ext cx="8538527" cy="3711785"/>
          </a:xfrm>
          <a:prstGeom prst="rect">
            <a:avLst/>
          </a:prstGeom>
          <a:noFill/>
          <a:ln w="11112">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eaLnBrk="1" hangingPunct="1">
              <a:lnSpc>
                <a:spcPct val="120000"/>
              </a:lnSpc>
            </a:pPr>
            <a:r>
              <a:rPr kumimoji="1" lang="en-US" altLang="zh-CN" sz="2800" dirty="0">
                <a:solidFill>
                  <a:schemeClr val="tx2">
                    <a:lumMod val="60000"/>
                    <a:lumOff val="40000"/>
                  </a:schemeClr>
                </a:solidFill>
                <a:latin typeface="微软雅黑"/>
                <a:ea typeface="微软雅黑"/>
                <a:cs typeface="微软雅黑"/>
              </a:rPr>
              <a:t>CVE</a:t>
            </a:r>
            <a:r>
              <a:rPr kumimoji="1" lang="zh-CN" altLang="en-US" sz="2800" dirty="0">
                <a:solidFill>
                  <a:schemeClr val="tx2">
                    <a:lumMod val="60000"/>
                    <a:lumOff val="40000"/>
                  </a:schemeClr>
                </a:solidFill>
                <a:latin typeface="微软雅黑"/>
                <a:ea typeface="微软雅黑"/>
                <a:cs typeface="微软雅黑"/>
              </a:rPr>
              <a:t>漏洞库</a:t>
            </a:r>
          </a:p>
          <a:p>
            <a:pPr lvl="0" algn="l" eaLnBrk="1" hangingPunct="1">
              <a:lnSpc>
                <a:spcPct val="120000"/>
              </a:lnSpc>
            </a:pPr>
            <a:r>
              <a:rPr kumimoji="1" lang="en-US" altLang="zh-CN" sz="2400" dirty="0">
                <a:solidFill>
                  <a:schemeClr val="tx1">
                    <a:lumMod val="65000"/>
                    <a:lumOff val="35000"/>
                  </a:schemeClr>
                </a:solidFill>
                <a:latin typeface="微软雅黑"/>
                <a:ea typeface="微软雅黑"/>
                <a:cs typeface="微软雅黑"/>
              </a:rPr>
              <a:t>——</a:t>
            </a:r>
            <a:r>
              <a:rPr kumimoji="1" lang="zh-CN" altLang="en-US" sz="2400" dirty="0">
                <a:solidFill>
                  <a:schemeClr val="tx1">
                    <a:lumMod val="65000"/>
                    <a:lumOff val="35000"/>
                  </a:schemeClr>
                </a:solidFill>
                <a:latin typeface="微软雅黑"/>
                <a:ea typeface="微软雅黑"/>
                <a:cs typeface="微软雅黑"/>
              </a:rPr>
              <a:t>为了规范漏洞的描述，</a:t>
            </a:r>
            <a:r>
              <a:rPr kumimoji="1" lang="en-US" altLang="zh-CN" sz="2400" dirty="0">
                <a:solidFill>
                  <a:schemeClr val="tx1">
                    <a:lumMod val="65000"/>
                    <a:lumOff val="35000"/>
                  </a:schemeClr>
                </a:solidFill>
                <a:latin typeface="微软雅黑"/>
                <a:ea typeface="微软雅黑"/>
                <a:cs typeface="微软雅黑"/>
              </a:rPr>
              <a:t>MITER</a:t>
            </a:r>
            <a:r>
              <a:rPr kumimoji="1" lang="zh-CN" altLang="en-US" sz="2400" dirty="0">
                <a:solidFill>
                  <a:schemeClr val="tx1">
                    <a:lumMod val="65000"/>
                    <a:lumOff val="35000"/>
                  </a:schemeClr>
                </a:solidFill>
                <a:latin typeface="微软雅黑"/>
                <a:ea typeface="微软雅黑"/>
                <a:cs typeface="微软雅黑"/>
              </a:rPr>
              <a:t>公司建立了一个通用的漏洞列表（</a:t>
            </a:r>
            <a:r>
              <a:rPr kumimoji="1" lang="en-US" altLang="zh-CN" sz="2400" dirty="0">
                <a:solidFill>
                  <a:schemeClr val="tx1">
                    <a:lumMod val="65000"/>
                    <a:lumOff val="35000"/>
                  </a:schemeClr>
                </a:solidFill>
                <a:latin typeface="微软雅黑"/>
                <a:ea typeface="微软雅黑"/>
                <a:cs typeface="微软雅黑"/>
              </a:rPr>
              <a:t>Common Vulnerabilities &amp; Exposures</a:t>
            </a:r>
            <a:r>
              <a:rPr kumimoji="1" lang="zh-CN" altLang="en-US" sz="2400" dirty="0">
                <a:solidFill>
                  <a:schemeClr val="tx1">
                    <a:lumMod val="65000"/>
                    <a:lumOff val="35000"/>
                  </a:schemeClr>
                </a:solidFill>
                <a:latin typeface="微软雅黑"/>
                <a:ea typeface="微软雅黑"/>
                <a:cs typeface="微软雅黑"/>
              </a:rPr>
              <a:t>，简称</a:t>
            </a:r>
            <a:r>
              <a:rPr kumimoji="1" lang="en-US" altLang="zh-CN" sz="2400" dirty="0">
                <a:solidFill>
                  <a:schemeClr val="tx1">
                    <a:lumMod val="65000"/>
                    <a:lumOff val="35000"/>
                  </a:schemeClr>
                </a:solidFill>
                <a:latin typeface="微软雅黑"/>
                <a:ea typeface="微软雅黑"/>
                <a:cs typeface="微软雅黑"/>
              </a:rPr>
              <a:t>CVE</a:t>
            </a:r>
            <a:r>
              <a:rPr kumimoji="1" lang="zh-CN" altLang="en-US" sz="2400" dirty="0">
                <a:solidFill>
                  <a:schemeClr val="tx1">
                    <a:lumMod val="65000"/>
                    <a:lumOff val="35000"/>
                  </a:schemeClr>
                </a:solidFill>
                <a:latin typeface="微软雅黑"/>
                <a:ea typeface="微软雅黑"/>
                <a:cs typeface="微软雅黑"/>
              </a:rPr>
              <a:t>）。</a:t>
            </a:r>
          </a:p>
          <a:p>
            <a:pPr marL="457200" lvl="0" indent="-457200">
              <a:lnSpc>
                <a:spcPct val="120000"/>
              </a:lnSpc>
              <a:buFont typeface="Wingdings" panose="05000000000000000000" pitchFamily="2" charset="2"/>
              <a:buChar char="Ø"/>
            </a:pPr>
            <a:r>
              <a:rPr kumimoji="1" lang="zh-CN" altLang="en-US" sz="2400" dirty="0">
                <a:solidFill>
                  <a:schemeClr val="tx1">
                    <a:lumMod val="65000"/>
                    <a:lumOff val="35000"/>
                  </a:schemeClr>
                </a:solidFill>
                <a:latin typeface="微软雅黑"/>
                <a:ea typeface="微软雅黑"/>
                <a:cs typeface="微软雅黑"/>
              </a:rPr>
              <a:t>已公开的信息安全漏洞字典，统一的漏洞编号标准</a:t>
            </a:r>
          </a:p>
          <a:p>
            <a:pPr marL="457200" lvl="0" indent="-457200">
              <a:lnSpc>
                <a:spcPct val="120000"/>
              </a:lnSpc>
              <a:buFont typeface="Wingdings" panose="05000000000000000000" pitchFamily="2" charset="2"/>
              <a:buChar char="Ø"/>
            </a:pPr>
            <a:r>
              <a:rPr kumimoji="1" lang="en-US" altLang="zh-CN" sz="2400" dirty="0">
                <a:solidFill>
                  <a:schemeClr val="tx1">
                    <a:lumMod val="65000"/>
                    <a:lumOff val="35000"/>
                  </a:schemeClr>
                </a:solidFill>
                <a:latin typeface="微软雅黑"/>
                <a:ea typeface="微软雅黑"/>
                <a:cs typeface="微软雅黑"/>
              </a:rPr>
              <a:t>MITRE</a:t>
            </a:r>
            <a:r>
              <a:rPr kumimoji="1" lang="zh-CN" altLang="en-US" sz="2400" dirty="0">
                <a:solidFill>
                  <a:schemeClr val="tx1">
                    <a:lumMod val="65000"/>
                    <a:lumOff val="35000"/>
                  </a:schemeClr>
                </a:solidFill>
                <a:latin typeface="微软雅黑"/>
                <a:ea typeface="微软雅黑"/>
                <a:cs typeface="微软雅黑"/>
              </a:rPr>
              <a:t>公司负责维护（非盈利机构）</a:t>
            </a:r>
          </a:p>
          <a:p>
            <a:pPr marL="457200" lvl="0" indent="-457200">
              <a:lnSpc>
                <a:spcPct val="120000"/>
              </a:lnSpc>
              <a:buFont typeface="Wingdings" panose="05000000000000000000" pitchFamily="2" charset="2"/>
              <a:buChar char="Ø"/>
            </a:pPr>
            <a:r>
              <a:rPr kumimoji="1" lang="zh-CN" altLang="en-US" sz="2400" dirty="0">
                <a:solidFill>
                  <a:schemeClr val="tx1">
                    <a:lumMod val="65000"/>
                    <a:lumOff val="35000"/>
                  </a:schemeClr>
                </a:solidFill>
                <a:latin typeface="微软雅黑"/>
                <a:ea typeface="微软雅黑"/>
                <a:cs typeface="微软雅黑"/>
              </a:rPr>
              <a:t>扫描器的大部分扫描项都对应一个</a:t>
            </a:r>
            <a:r>
              <a:rPr kumimoji="1" lang="en-US" altLang="zh-CN" sz="2400" dirty="0">
                <a:solidFill>
                  <a:schemeClr val="tx1">
                    <a:lumMod val="65000"/>
                    <a:lumOff val="35000"/>
                  </a:schemeClr>
                </a:solidFill>
                <a:latin typeface="微软雅黑"/>
                <a:ea typeface="微软雅黑"/>
                <a:cs typeface="微软雅黑"/>
              </a:rPr>
              <a:t>CVE</a:t>
            </a:r>
            <a:r>
              <a:rPr kumimoji="1" lang="zh-CN" altLang="en-US" sz="2400" dirty="0">
                <a:solidFill>
                  <a:schemeClr val="tx1">
                    <a:lumMod val="65000"/>
                    <a:lumOff val="35000"/>
                  </a:schemeClr>
                </a:solidFill>
                <a:latin typeface="微软雅黑"/>
                <a:ea typeface="微软雅黑"/>
                <a:cs typeface="微软雅黑"/>
              </a:rPr>
              <a:t>编号</a:t>
            </a:r>
          </a:p>
          <a:p>
            <a:pPr marL="457200" lvl="0" indent="-457200">
              <a:lnSpc>
                <a:spcPct val="120000"/>
              </a:lnSpc>
              <a:buFont typeface="Wingdings" panose="05000000000000000000" pitchFamily="2" charset="2"/>
              <a:buChar char="Ø"/>
            </a:pPr>
            <a:r>
              <a:rPr kumimoji="1" lang="zh-CN" altLang="en-US" sz="2400" dirty="0">
                <a:solidFill>
                  <a:schemeClr val="tx1">
                    <a:lumMod val="65000"/>
                    <a:lumOff val="35000"/>
                  </a:schemeClr>
                </a:solidFill>
                <a:latin typeface="微软雅黑"/>
                <a:ea typeface="微软雅黑"/>
                <a:cs typeface="微软雅黑"/>
              </a:rPr>
              <a:t>实现不同厂商之间信息交换的统一标准</a:t>
            </a:r>
          </a:p>
          <a:p>
            <a:pPr lvl="0" algn="l" eaLnBrk="1" hangingPunct="1">
              <a:lnSpc>
                <a:spcPct val="120000"/>
              </a:lnSpc>
            </a:pPr>
            <a:r>
              <a:rPr kumimoji="1" lang="zh-CN" altLang="en-US" sz="2400" dirty="0">
                <a:solidFill>
                  <a:schemeClr val="tx1">
                    <a:lumMod val="65000"/>
                    <a:lumOff val="35000"/>
                  </a:schemeClr>
                </a:solidFill>
                <a:latin typeface="微软雅黑"/>
                <a:ea typeface="微软雅黑"/>
                <a:cs typeface="微软雅黑"/>
              </a:rPr>
              <a:t>网址：</a:t>
            </a:r>
            <a:r>
              <a:rPr kumimoji="1" lang="en-US" altLang="zh-CN" sz="2400" dirty="0">
                <a:solidFill>
                  <a:schemeClr val="tx1">
                    <a:lumMod val="65000"/>
                    <a:lumOff val="35000"/>
                  </a:schemeClr>
                </a:solidFill>
                <a:latin typeface="微软雅黑"/>
                <a:ea typeface="微软雅黑"/>
                <a:cs typeface="微软雅黑"/>
              </a:rPr>
              <a:t>http://cve.mitre.org/ </a:t>
            </a:r>
            <a:r>
              <a:rPr kumimoji="1" lang="zh-CN" altLang="en-US" sz="2400" dirty="0">
                <a:solidFill>
                  <a:schemeClr val="tx1">
                    <a:lumMod val="65000"/>
                    <a:lumOff val="35000"/>
                  </a:schemeClr>
                </a:solidFill>
                <a:latin typeface="微软雅黑"/>
                <a:ea typeface="微软雅黑"/>
                <a:cs typeface="微软雅黑"/>
              </a:rPr>
              <a:t>  </a:t>
            </a:r>
          </a:p>
        </p:txBody>
      </p:sp>
    </p:spTree>
    <p:extLst>
      <p:ext uri="{BB962C8B-B14F-4D97-AF65-F5344CB8AC3E}">
        <p14:creationId xmlns:p14="http://schemas.microsoft.com/office/powerpoint/2010/main" val="224715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其他</a:t>
            </a:r>
            <a:r>
              <a:rPr kumimoji="1" lang="zh-CN" altLang="en-US" sz="2800" dirty="0">
                <a:solidFill>
                  <a:schemeClr val="tx2">
                    <a:lumMod val="60000"/>
                    <a:lumOff val="40000"/>
                  </a:schemeClr>
                </a:solidFill>
                <a:latin typeface="微软雅黑"/>
                <a:ea typeface="微软雅黑"/>
                <a:cs typeface="微软雅黑"/>
              </a:rPr>
              <a:t>漏洞库</a:t>
            </a:r>
          </a:p>
        </p:txBody>
      </p:sp>
      <p:sp>
        <p:nvSpPr>
          <p:cNvPr id="4" name="文本框 3"/>
          <p:cNvSpPr txBox="1"/>
          <p:nvPr/>
        </p:nvSpPr>
        <p:spPr>
          <a:xfrm>
            <a:off x="468313" y="1219200"/>
            <a:ext cx="8289925" cy="1692771"/>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国外漏洞库</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BugTraq</a:t>
            </a:r>
            <a:r>
              <a:rPr lang="zh-CN" altLang="en-US" sz="2000" dirty="0">
                <a:latin typeface="微软雅黑" panose="020B0503020204020204" pitchFamily="34" charset="-122"/>
                <a:ea typeface="微软雅黑" panose="020B0503020204020204" pitchFamily="34" charset="-122"/>
              </a:rPr>
              <a:t>漏洞库（</a:t>
            </a:r>
            <a:r>
              <a:rPr lang="en-US" altLang="zh-CN" sz="2000" dirty="0">
                <a:latin typeface="微软雅黑" panose="020B0503020204020204" pitchFamily="34" charset="-122"/>
                <a:ea typeface="微软雅黑" panose="020B0503020204020204" pitchFamily="34" charset="-122"/>
              </a:rPr>
              <a:t>http://www.securityfocus.com/bid</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ICAT</a:t>
            </a:r>
            <a:r>
              <a:rPr lang="zh-CN" altLang="en-US" sz="2000" dirty="0">
                <a:latin typeface="微软雅黑" panose="020B0503020204020204" pitchFamily="34" charset="-122"/>
                <a:ea typeface="微软雅黑" panose="020B0503020204020204" pitchFamily="34" charset="-122"/>
              </a:rPr>
              <a:t>漏洞库（</a:t>
            </a:r>
            <a:r>
              <a:rPr lang="en-US" altLang="zh-CN" sz="2000" dirty="0">
                <a:latin typeface="微软雅黑" panose="020B0503020204020204" pitchFamily="34" charset="-122"/>
                <a:ea typeface="微软雅黑" panose="020B0503020204020204" pitchFamily="34" charset="-122"/>
              </a:rPr>
              <a:t>http://icat.nist.gov/icat.cfm</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X-Force</a:t>
            </a:r>
            <a:r>
              <a:rPr lang="zh-CN" altLang="en-US" sz="2000" dirty="0">
                <a:latin typeface="微软雅黑" panose="020B0503020204020204" pitchFamily="34" charset="-122"/>
                <a:ea typeface="微软雅黑" panose="020B0503020204020204" pitchFamily="34" charset="-122"/>
              </a:rPr>
              <a:t>漏洞库 （</a:t>
            </a:r>
            <a:r>
              <a:rPr lang="en-US" altLang="zh-CN" sz="2000" dirty="0">
                <a:latin typeface="微软雅黑" panose="020B0503020204020204" pitchFamily="34" charset="-122"/>
                <a:ea typeface="微软雅黑" panose="020B0503020204020204" pitchFamily="34" charset="-122"/>
              </a:rPr>
              <a:t>http://xforce.iss.net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CERT/CC</a:t>
            </a:r>
            <a:r>
              <a:rPr lang="zh-CN" altLang="en-US" sz="2000" dirty="0">
                <a:latin typeface="微软雅黑" panose="020B0503020204020204" pitchFamily="34" charset="-122"/>
                <a:ea typeface="微软雅黑" panose="020B0503020204020204" pitchFamily="34" charset="-122"/>
              </a:rPr>
              <a:t>漏洞信息数据库（</a:t>
            </a:r>
            <a:r>
              <a:rPr lang="en-US" altLang="zh-CN" sz="2000" dirty="0">
                <a:latin typeface="微软雅黑" panose="020B0503020204020204" pitchFamily="34" charset="-122"/>
                <a:ea typeface="微软雅黑" panose="020B0503020204020204" pitchFamily="34" charset="-122"/>
              </a:rPr>
              <a:t> http://www.cert.org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8" name="Text Box 5"/>
          <p:cNvSpPr txBox="1"/>
          <p:nvPr/>
        </p:nvSpPr>
        <p:spPr>
          <a:xfrm>
            <a:off x="468312" y="3220171"/>
            <a:ext cx="8675687" cy="2640723"/>
          </a:xfrm>
          <a:prstGeom prst="rect">
            <a:avLst/>
          </a:prstGeom>
          <a:noFill/>
          <a:ln w="11112">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eaLnBrk="1" hangingPunct="1">
              <a:lnSpc>
                <a:spcPct val="115000"/>
              </a:lnSpc>
            </a:pPr>
            <a:r>
              <a:rPr lang="zh-CN" altLang="en-US" sz="2400" b="1" dirty="0">
                <a:latin typeface="微软雅黑" panose="020B0503020204020204" pitchFamily="34" charset="-122"/>
                <a:ea typeface="微软雅黑" panose="020B0503020204020204" pitchFamily="34" charset="-122"/>
              </a:rPr>
              <a:t>国内漏洞库 </a:t>
            </a:r>
            <a:endParaRPr lang="en-US" altLang="zh-CN" sz="2400" b="1" dirty="0">
              <a:latin typeface="微软雅黑" panose="020B0503020204020204" pitchFamily="34" charset="-122"/>
              <a:ea typeface="微软雅黑" panose="020B0503020204020204" pitchFamily="34" charset="-122"/>
            </a:endParaRPr>
          </a:p>
          <a:p>
            <a:pPr marL="342900" lvl="0" indent="-342900" algn="l" eaLnBrk="1" hangingPunct="1">
              <a:lnSpc>
                <a:spcPct val="11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国家计算机网络入侵防范中心（</a:t>
            </a:r>
            <a:r>
              <a:rPr lang="en-US" altLang="zh-CN" sz="2000" dirty="0">
                <a:latin typeface="微软雅黑" panose="020B0503020204020204" pitchFamily="34" charset="-122"/>
                <a:ea typeface="微软雅黑" panose="020B0503020204020204" pitchFamily="34" charset="-122"/>
              </a:rPr>
              <a:t>http://www.nipc.org.cn</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0" indent="-342900" algn="l" eaLnBrk="1" hangingPunct="1">
              <a:lnSpc>
                <a:spcPct val="11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绿盟科技（</a:t>
            </a:r>
            <a:r>
              <a:rPr lang="en-US" altLang="zh-CN" sz="2000" dirty="0">
                <a:latin typeface="微软雅黑" panose="020B0503020204020204" pitchFamily="34" charset="-122"/>
                <a:ea typeface="微软雅黑" panose="020B0503020204020204" pitchFamily="34" charset="-122"/>
              </a:rPr>
              <a:t>http://www.nsfocus.com</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0" indent="-342900" algn="l" eaLnBrk="1" hangingPunct="1">
              <a:lnSpc>
                <a:spcPct val="11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安全焦点（</a:t>
            </a:r>
            <a:r>
              <a:rPr lang="en-US" altLang="zh-CN" sz="2000" dirty="0">
                <a:latin typeface="微软雅黑" panose="020B0503020204020204" pitchFamily="34" charset="-122"/>
                <a:ea typeface="微软雅黑" panose="020B0503020204020204" pitchFamily="34" charset="-122"/>
              </a:rPr>
              <a:t>http://www.xfocus.net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0" indent="-342900" algn="l" eaLnBrk="1" hangingPunct="1">
              <a:lnSpc>
                <a:spcPct val="11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中国信息安全论坛（</a:t>
            </a:r>
            <a:r>
              <a:rPr lang="en-US" altLang="zh-CN" sz="2000" dirty="0">
                <a:latin typeface="微软雅黑" panose="020B0503020204020204" pitchFamily="34" charset="-122"/>
                <a:ea typeface="微软雅黑" panose="020B0503020204020204" pitchFamily="34" charset="-122"/>
              </a:rPr>
              <a:t>http://www.chinafirst.org.cn</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0" indent="-342900" algn="l" eaLnBrk="1" hangingPunct="1">
              <a:lnSpc>
                <a:spcPct val="11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安络科技（</a:t>
            </a:r>
            <a:r>
              <a:rPr lang="en-US" altLang="zh-CN" sz="2000" dirty="0">
                <a:latin typeface="微软雅黑" panose="020B0503020204020204" pitchFamily="34" charset="-122"/>
                <a:ea typeface="微软雅黑" panose="020B0503020204020204" pitchFamily="34" charset="-122"/>
              </a:rPr>
              <a:t>http://www.cnns.net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1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中国计算机网络应急处理协调中心（</a:t>
            </a:r>
            <a:r>
              <a:rPr lang="en-US" altLang="zh-CN" sz="2000" dirty="0">
                <a:latin typeface="微软雅黑" panose="020B0503020204020204" pitchFamily="34" charset="-122"/>
                <a:ea typeface="微软雅黑" panose="020B0503020204020204" pitchFamily="34" charset="-122"/>
              </a:rPr>
              <a:t>http://www.cert.org.cn</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648865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漏洞扫描</a:t>
            </a:r>
          </a:p>
        </p:txBody>
      </p:sp>
      <p:pic>
        <p:nvPicPr>
          <p:cNvPr id="2" name="图片 1"/>
          <p:cNvPicPr>
            <a:picLocks noChangeAspect="1"/>
          </p:cNvPicPr>
          <p:nvPr/>
        </p:nvPicPr>
        <p:blipFill>
          <a:blip r:embed="rId5"/>
          <a:stretch>
            <a:fillRect/>
          </a:stretch>
        </p:blipFill>
        <p:spPr>
          <a:xfrm>
            <a:off x="125730" y="1096171"/>
            <a:ext cx="8896350" cy="4093896"/>
          </a:xfrm>
          <a:prstGeom prst="rect">
            <a:avLst/>
          </a:prstGeom>
        </p:spPr>
      </p:pic>
      <p:pic>
        <p:nvPicPr>
          <p:cNvPr id="4" name="图片 3"/>
          <p:cNvPicPr>
            <a:picLocks noChangeAspect="1"/>
          </p:cNvPicPr>
          <p:nvPr/>
        </p:nvPicPr>
        <p:blipFill>
          <a:blip r:embed="rId6"/>
          <a:stretch>
            <a:fillRect/>
          </a:stretch>
        </p:blipFill>
        <p:spPr>
          <a:xfrm>
            <a:off x="125730" y="1366305"/>
            <a:ext cx="8896350" cy="4490248"/>
          </a:xfrm>
          <a:prstGeom prst="rect">
            <a:avLst/>
          </a:prstGeom>
        </p:spPr>
      </p:pic>
      <p:pic>
        <p:nvPicPr>
          <p:cNvPr id="5" name="图片 4"/>
          <p:cNvPicPr>
            <a:picLocks noChangeAspect="1"/>
          </p:cNvPicPr>
          <p:nvPr/>
        </p:nvPicPr>
        <p:blipFill>
          <a:blip r:embed="rId7"/>
          <a:stretch>
            <a:fillRect/>
          </a:stretch>
        </p:blipFill>
        <p:spPr>
          <a:xfrm>
            <a:off x="468313" y="947204"/>
            <a:ext cx="8139436" cy="5575834"/>
          </a:xfrm>
          <a:prstGeom prst="rect">
            <a:avLst/>
          </a:prstGeom>
        </p:spPr>
      </p:pic>
      <p:pic>
        <p:nvPicPr>
          <p:cNvPr id="6" name="图片 5"/>
          <p:cNvPicPr>
            <a:picLocks noChangeAspect="1"/>
          </p:cNvPicPr>
          <p:nvPr/>
        </p:nvPicPr>
        <p:blipFill>
          <a:blip r:embed="rId8"/>
          <a:stretch>
            <a:fillRect/>
          </a:stretch>
        </p:blipFill>
        <p:spPr>
          <a:xfrm>
            <a:off x="42230" y="1022377"/>
            <a:ext cx="8991601" cy="5533978"/>
          </a:xfrm>
          <a:prstGeom prst="rect">
            <a:avLst/>
          </a:prstGeom>
        </p:spPr>
      </p:pic>
      <p:pic>
        <p:nvPicPr>
          <p:cNvPr id="8" name="图片 7"/>
          <p:cNvPicPr>
            <a:picLocks noChangeAspect="1"/>
          </p:cNvPicPr>
          <p:nvPr/>
        </p:nvPicPr>
        <p:blipFill>
          <a:blip r:embed="rId9"/>
          <a:stretch>
            <a:fillRect/>
          </a:stretch>
        </p:blipFill>
        <p:spPr>
          <a:xfrm>
            <a:off x="310416" y="1194617"/>
            <a:ext cx="8455227" cy="5328421"/>
          </a:xfrm>
          <a:prstGeom prst="rect">
            <a:avLst/>
          </a:prstGeom>
        </p:spPr>
      </p:pic>
      <p:pic>
        <p:nvPicPr>
          <p:cNvPr id="9" name="图片 8"/>
          <p:cNvPicPr>
            <a:picLocks noChangeAspect="1"/>
          </p:cNvPicPr>
          <p:nvPr/>
        </p:nvPicPr>
        <p:blipFill>
          <a:blip r:embed="rId10"/>
          <a:stretch>
            <a:fillRect/>
          </a:stretch>
        </p:blipFill>
        <p:spPr>
          <a:xfrm>
            <a:off x="603248" y="947204"/>
            <a:ext cx="7869562" cy="5592493"/>
          </a:xfrm>
          <a:prstGeom prst="rect">
            <a:avLst/>
          </a:prstGeom>
        </p:spPr>
      </p:pic>
    </p:spTree>
    <p:extLst>
      <p:ext uri="{BB962C8B-B14F-4D97-AF65-F5344CB8AC3E}">
        <p14:creationId xmlns:p14="http://schemas.microsoft.com/office/powerpoint/2010/main" val="21459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4"/>
                                        </p:tgtEl>
                                      </p:cBhvr>
                                    </p:animEffect>
                                    <p:anim calcmode="lin" valueType="num">
                                      <p:cBhvr>
                                        <p:cTn id="28" dur="1000"/>
                                        <p:tgtEl>
                                          <p:spTgt spid="4"/>
                                        </p:tgtEl>
                                        <p:attrNameLst>
                                          <p:attrName>ppt_x</p:attrName>
                                        </p:attrNameLst>
                                      </p:cBhvr>
                                      <p:tavLst>
                                        <p:tav tm="0">
                                          <p:val>
                                            <p:strVal val="ppt_x"/>
                                          </p:val>
                                        </p:tav>
                                        <p:tav tm="100000">
                                          <p:val>
                                            <p:strVal val="ppt_x"/>
                                          </p:val>
                                        </p:tav>
                                      </p:tavLst>
                                    </p:anim>
                                    <p:anim calcmode="lin" valueType="num">
                                      <p:cBhvr>
                                        <p:cTn id="29" dur="1000"/>
                                        <p:tgtEl>
                                          <p:spTgt spid="4"/>
                                        </p:tgtEl>
                                        <p:attrNameLst>
                                          <p:attrName>ppt_y</p:attrName>
                                        </p:attrNameLst>
                                      </p:cBhvr>
                                      <p:tavLst>
                                        <p:tav tm="0">
                                          <p:val>
                                            <p:strVal val="ppt_y"/>
                                          </p:val>
                                        </p:tav>
                                        <p:tav tm="100000">
                                          <p:val>
                                            <p:strVal val="ppt_y+.1"/>
                                          </p:val>
                                        </p:tav>
                                      </p:tavLst>
                                    </p:anim>
                                    <p:set>
                                      <p:cBhvr>
                                        <p:cTn id="30" dur="1" fill="hold">
                                          <p:stCondLst>
                                            <p:cond delay="9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5"/>
                                        </p:tgtEl>
                                      </p:cBhvr>
                                    </p:animEffect>
                                    <p:anim calcmode="lin" valueType="num">
                                      <p:cBhvr>
                                        <p:cTn id="42" dur="1000"/>
                                        <p:tgtEl>
                                          <p:spTgt spid="5"/>
                                        </p:tgtEl>
                                        <p:attrNameLst>
                                          <p:attrName>ppt_x</p:attrName>
                                        </p:attrNameLst>
                                      </p:cBhvr>
                                      <p:tavLst>
                                        <p:tav tm="0">
                                          <p:val>
                                            <p:strVal val="ppt_x"/>
                                          </p:val>
                                        </p:tav>
                                        <p:tav tm="100000">
                                          <p:val>
                                            <p:strVal val="ppt_x"/>
                                          </p:val>
                                        </p:tav>
                                      </p:tavLst>
                                    </p:anim>
                                    <p:anim calcmode="lin" valueType="num">
                                      <p:cBhvr>
                                        <p:cTn id="43" dur="1000"/>
                                        <p:tgtEl>
                                          <p:spTgt spid="5"/>
                                        </p:tgtEl>
                                        <p:attrNameLst>
                                          <p:attrName>ppt_y</p:attrName>
                                        </p:attrNameLst>
                                      </p:cBhvr>
                                      <p:tavLst>
                                        <p:tav tm="0">
                                          <p:val>
                                            <p:strVal val="ppt_y"/>
                                          </p:val>
                                        </p:tav>
                                        <p:tav tm="100000">
                                          <p:val>
                                            <p:strVal val="ppt_y+.1"/>
                                          </p:val>
                                        </p:tav>
                                      </p:tavLst>
                                    </p:anim>
                                    <p:set>
                                      <p:cBhvr>
                                        <p:cTn id="44" dur="1" fill="hold">
                                          <p:stCondLst>
                                            <p:cond delay="999"/>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1000"/>
                                        <p:tgtEl>
                                          <p:spTgt spid="6"/>
                                        </p:tgtEl>
                                      </p:cBhvr>
                                    </p:animEffect>
                                    <p:anim calcmode="lin" valueType="num">
                                      <p:cBhvr>
                                        <p:cTn id="56" dur="1000"/>
                                        <p:tgtEl>
                                          <p:spTgt spid="6"/>
                                        </p:tgtEl>
                                        <p:attrNameLst>
                                          <p:attrName>ppt_x</p:attrName>
                                        </p:attrNameLst>
                                      </p:cBhvr>
                                      <p:tavLst>
                                        <p:tav tm="0">
                                          <p:val>
                                            <p:strVal val="ppt_x"/>
                                          </p:val>
                                        </p:tav>
                                        <p:tav tm="100000">
                                          <p:val>
                                            <p:strVal val="ppt_x"/>
                                          </p:val>
                                        </p:tav>
                                      </p:tavLst>
                                    </p:anim>
                                    <p:anim calcmode="lin" valueType="num">
                                      <p:cBhvr>
                                        <p:cTn id="57" dur="1000"/>
                                        <p:tgtEl>
                                          <p:spTgt spid="6"/>
                                        </p:tgtEl>
                                        <p:attrNameLst>
                                          <p:attrName>ppt_y</p:attrName>
                                        </p:attrNameLst>
                                      </p:cBhvr>
                                      <p:tavLst>
                                        <p:tav tm="0">
                                          <p:val>
                                            <p:strVal val="ppt_y"/>
                                          </p:val>
                                        </p:tav>
                                        <p:tav tm="100000">
                                          <p:val>
                                            <p:strVal val="ppt_y+.1"/>
                                          </p:val>
                                        </p:tav>
                                      </p:tavLst>
                                    </p:anim>
                                    <p:set>
                                      <p:cBhvr>
                                        <p:cTn id="58" dur="1" fill="hold">
                                          <p:stCondLst>
                                            <p:cond delay="999"/>
                                          </p:stCondLst>
                                        </p:cTn>
                                        <p:tgtEl>
                                          <p:spTgt spid="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8"/>
                                        </p:tgtEl>
                                      </p:cBhvr>
                                    </p:animEffect>
                                    <p:anim calcmode="lin" valueType="num">
                                      <p:cBhvr>
                                        <p:cTn id="70" dur="1000"/>
                                        <p:tgtEl>
                                          <p:spTgt spid="8"/>
                                        </p:tgtEl>
                                        <p:attrNameLst>
                                          <p:attrName>ppt_x</p:attrName>
                                        </p:attrNameLst>
                                      </p:cBhvr>
                                      <p:tavLst>
                                        <p:tav tm="0">
                                          <p:val>
                                            <p:strVal val="ppt_x"/>
                                          </p:val>
                                        </p:tav>
                                        <p:tav tm="100000">
                                          <p:val>
                                            <p:strVal val="ppt_x"/>
                                          </p:val>
                                        </p:tav>
                                      </p:tavLst>
                                    </p:anim>
                                    <p:anim calcmode="lin" valueType="num">
                                      <p:cBhvr>
                                        <p:cTn id="71" dur="1000"/>
                                        <p:tgtEl>
                                          <p:spTgt spid="8"/>
                                        </p:tgtEl>
                                        <p:attrNameLst>
                                          <p:attrName>ppt_y</p:attrName>
                                        </p:attrNameLst>
                                      </p:cBhvr>
                                      <p:tavLst>
                                        <p:tav tm="0">
                                          <p:val>
                                            <p:strVal val="ppt_y"/>
                                          </p:val>
                                        </p:tav>
                                        <p:tav tm="100000">
                                          <p:val>
                                            <p:strVal val="ppt_y+.1"/>
                                          </p:val>
                                        </p:tav>
                                      </p:tavLst>
                                    </p:anim>
                                    <p:set>
                                      <p:cBhvr>
                                        <p:cTn id="72" dur="1" fill="hold">
                                          <p:stCondLst>
                                            <p:cond delay="999"/>
                                          </p:stCondLst>
                                        </p:cTn>
                                        <p:tgtEl>
                                          <p:spTgt spid="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1000"/>
                                        <p:tgtEl>
                                          <p:spTgt spid="9"/>
                                        </p:tgtEl>
                                      </p:cBhvr>
                                    </p:animEffect>
                                    <p:anim calcmode="lin" valueType="num">
                                      <p:cBhvr>
                                        <p:cTn id="78" dur="1000" fill="hold"/>
                                        <p:tgtEl>
                                          <p:spTgt spid="9"/>
                                        </p:tgtEl>
                                        <p:attrNameLst>
                                          <p:attrName>ppt_x</p:attrName>
                                        </p:attrNameLst>
                                      </p:cBhvr>
                                      <p:tavLst>
                                        <p:tav tm="0">
                                          <p:val>
                                            <p:strVal val="#ppt_x"/>
                                          </p:val>
                                        </p:tav>
                                        <p:tav tm="100000">
                                          <p:val>
                                            <p:strVal val="#ppt_x"/>
                                          </p:val>
                                        </p:tav>
                                      </p:tavLst>
                                    </p:anim>
                                    <p:anim calcmode="lin" valueType="num">
                                      <p:cBhvr>
                                        <p:cTn id="7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扫描</a:t>
            </a:r>
            <a:r>
              <a:rPr kumimoji="1" lang="zh-CN" altLang="en-US" sz="2800" dirty="0">
                <a:solidFill>
                  <a:schemeClr val="tx2">
                    <a:lumMod val="60000"/>
                    <a:lumOff val="40000"/>
                  </a:schemeClr>
                </a:solidFill>
                <a:latin typeface="微软雅黑"/>
                <a:ea typeface="微软雅黑"/>
                <a:cs typeface="微软雅黑"/>
              </a:rPr>
              <a:t>工具</a:t>
            </a:r>
          </a:p>
        </p:txBody>
      </p:sp>
      <p:sp>
        <p:nvSpPr>
          <p:cNvPr id="6" name="Text Box 4"/>
          <p:cNvSpPr txBox="1">
            <a:spLocks noChangeArrowheads="1"/>
          </p:cNvSpPr>
          <p:nvPr/>
        </p:nvSpPr>
        <p:spPr bwMode="auto">
          <a:xfrm>
            <a:off x="468313" y="1096171"/>
            <a:ext cx="86883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r>
              <a:rPr kumimoji="1" lang="zh-CN" altLang="en-US" sz="2400" dirty="0">
                <a:solidFill>
                  <a:schemeClr val="tx2">
                    <a:lumMod val="60000"/>
                    <a:lumOff val="40000"/>
                  </a:schemeClr>
                </a:solidFill>
                <a:latin typeface="微软雅黑"/>
                <a:ea typeface="微软雅黑"/>
                <a:cs typeface="微软雅黑"/>
              </a:rPr>
              <a:t>漏洞扫描工具主要分为三类：针对网络的扫描器、针对主机的扫描器、针对数据库的扫描器。</a:t>
            </a:r>
          </a:p>
        </p:txBody>
      </p:sp>
      <p:sp>
        <p:nvSpPr>
          <p:cNvPr id="8" name="矩形 7"/>
          <p:cNvSpPr/>
          <p:nvPr/>
        </p:nvSpPr>
        <p:spPr>
          <a:xfrm>
            <a:off x="468313" y="1991489"/>
            <a:ext cx="2919951" cy="923138"/>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spcBef>
                <a:spcPts val="0"/>
              </a:spcBef>
              <a:spcAft>
                <a:spcPts val="0"/>
              </a:spcAft>
              <a:defRPr/>
            </a:pPr>
            <a:r>
              <a:rPr lang="zh-CN" altLang="en-US" sz="2000" b="1" dirty="0">
                <a:solidFill>
                  <a:srgbClr val="00B0F0"/>
                </a:solidFill>
                <a:latin typeface="微软雅黑" pitchFamily="34" charset="-122"/>
                <a:ea typeface="微软雅黑" pitchFamily="34" charset="-122"/>
              </a:rPr>
              <a:t> </a:t>
            </a:r>
            <a:r>
              <a:rPr lang="zh-CN" altLang="en-US" sz="2000" b="1" dirty="0">
                <a:solidFill>
                  <a:schemeClr val="tx1">
                    <a:lumMod val="65000"/>
                    <a:lumOff val="35000"/>
                  </a:schemeClr>
                </a:solidFill>
                <a:latin typeface="微软雅黑" pitchFamily="34" charset="-122"/>
                <a:ea typeface="微软雅黑" pitchFamily="34" charset="-122"/>
              </a:rPr>
              <a:t>系统</a:t>
            </a:r>
            <a:r>
              <a:rPr lang="zh-CN" altLang="en-US" sz="2000" b="1">
                <a:solidFill>
                  <a:schemeClr val="tx1">
                    <a:lumMod val="65000"/>
                    <a:lumOff val="35000"/>
                  </a:schemeClr>
                </a:solidFill>
                <a:latin typeface="微软雅黑" pitchFamily="34" charset="-122"/>
                <a:ea typeface="微软雅黑" pitchFamily="34" charset="-122"/>
              </a:rPr>
              <a:t>漏洞扫描</a:t>
            </a:r>
            <a:endParaRPr lang="zh-CN" altLang="en-US" sz="2000" b="1" dirty="0">
              <a:solidFill>
                <a:schemeClr val="tx1">
                  <a:lumMod val="65000"/>
                  <a:lumOff val="35000"/>
                </a:schemeClr>
              </a:solidFill>
              <a:latin typeface="微软雅黑" pitchFamily="34" charset="-122"/>
              <a:ea typeface="微软雅黑" pitchFamily="34" charset="-122"/>
            </a:endParaRPr>
          </a:p>
          <a:p>
            <a:pPr marL="285750" indent="-285750">
              <a:lnSpc>
                <a:spcPct val="150000"/>
              </a:lnSpc>
              <a:spcBef>
                <a:spcPts val="0"/>
              </a:spcBef>
              <a:buFont typeface="Arial" pitchFamily="34" charset="0"/>
              <a:buChar char="•"/>
            </a:pPr>
            <a:r>
              <a:rPr lang="en-US" altLang="zh-CN" sz="1600" dirty="0" err="1">
                <a:latin typeface="微软雅黑" pitchFamily="34" charset="-122"/>
                <a:ea typeface="微软雅黑" pitchFamily="34" charset="-122"/>
              </a:rPr>
              <a:t>nessus</a:t>
            </a:r>
            <a:endParaRPr lang="zh-CN" altLang="en-US" sz="1600" dirty="0">
              <a:latin typeface="微软雅黑" pitchFamily="34" charset="-122"/>
              <a:ea typeface="微软雅黑" pitchFamily="34"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68313" y="3759750"/>
            <a:ext cx="3801677" cy="1890211"/>
          </a:xfrm>
          <a:prstGeom prst="rect">
            <a:avLst/>
          </a:prstGeom>
        </p:spPr>
      </p:pic>
      <p:sp>
        <p:nvSpPr>
          <p:cNvPr id="10" name="矩形 9"/>
          <p:cNvSpPr/>
          <p:nvPr/>
        </p:nvSpPr>
        <p:spPr>
          <a:xfrm>
            <a:off x="4965093" y="1986866"/>
            <a:ext cx="3760179" cy="1292662"/>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spcBef>
                <a:spcPts val="0"/>
              </a:spcBef>
              <a:defRPr/>
            </a:pPr>
            <a:r>
              <a:rPr lang="en-US" altLang="zh-CN" sz="2000" b="1" dirty="0">
                <a:solidFill>
                  <a:schemeClr val="tx1">
                    <a:lumMod val="65000"/>
                    <a:lumOff val="35000"/>
                  </a:schemeClr>
                </a:solidFill>
                <a:latin typeface="微软雅黑" pitchFamily="34" charset="-122"/>
                <a:ea typeface="微软雅黑" pitchFamily="34" charset="-122"/>
              </a:rPr>
              <a:t>WEB</a:t>
            </a:r>
            <a:r>
              <a:rPr lang="zh-CN" altLang="en-US" sz="2000" b="1" dirty="0">
                <a:solidFill>
                  <a:schemeClr val="tx1">
                    <a:lumMod val="65000"/>
                    <a:lumOff val="35000"/>
                  </a:schemeClr>
                </a:solidFill>
                <a:latin typeface="微软雅黑" pitchFamily="34" charset="-122"/>
                <a:ea typeface="微软雅黑" pitchFamily="34" charset="-122"/>
              </a:rPr>
              <a:t>应用</a:t>
            </a:r>
            <a:r>
              <a:rPr lang="zh-CN" altLang="en-US" sz="2000" b="1">
                <a:solidFill>
                  <a:schemeClr val="tx1">
                    <a:lumMod val="65000"/>
                    <a:lumOff val="35000"/>
                  </a:schemeClr>
                </a:solidFill>
                <a:latin typeface="微软雅黑" pitchFamily="34" charset="-122"/>
                <a:ea typeface="微软雅黑" pitchFamily="34" charset="-122"/>
              </a:rPr>
              <a:t>漏洞扫描</a:t>
            </a:r>
            <a:endParaRPr lang="en-US" altLang="zh-CN" sz="2000" b="1" dirty="0">
              <a:solidFill>
                <a:schemeClr val="tx1">
                  <a:lumMod val="65000"/>
                  <a:lumOff val="35000"/>
                </a:schemeClr>
              </a:solidFill>
              <a:latin typeface="微软雅黑" pitchFamily="34" charset="-122"/>
              <a:ea typeface="微软雅黑" pitchFamily="34" charset="-122"/>
            </a:endParaRPr>
          </a:p>
          <a:p>
            <a:pPr marL="285750" indent="-285750">
              <a:lnSpc>
                <a:spcPct val="150000"/>
              </a:lnSpc>
              <a:spcBef>
                <a:spcPts val="0"/>
              </a:spcBef>
              <a:buFont typeface="Arial" pitchFamily="34" charset="0"/>
              <a:buChar char="•"/>
              <a:defRPr/>
            </a:pPr>
            <a:r>
              <a:rPr lang="en-US" altLang="zh-CN" sz="1600" dirty="0">
                <a:latin typeface="微软雅黑" pitchFamily="34" charset="-122"/>
                <a:ea typeface="微软雅黑" pitchFamily="34" charset="-122"/>
              </a:rPr>
              <a:t>WVS(Web Vulnerability Scanner )</a:t>
            </a:r>
          </a:p>
          <a:p>
            <a:pPr marL="285750" indent="-285750">
              <a:lnSpc>
                <a:spcPct val="150000"/>
              </a:lnSpc>
              <a:spcBef>
                <a:spcPts val="0"/>
              </a:spcBef>
              <a:buFont typeface="Arial" pitchFamily="34" charset="0"/>
              <a:buChar char="•"/>
              <a:defRPr/>
            </a:pPr>
            <a:r>
              <a:rPr lang="en-US" altLang="zh-CN" sz="1600">
                <a:latin typeface="微软雅黑" pitchFamily="34" charset="-122"/>
                <a:ea typeface="微软雅黑" pitchFamily="34" charset="-122"/>
              </a:rPr>
              <a:t>Appscan</a:t>
            </a:r>
            <a:endParaRPr lang="en-US" altLang="zh-CN" sz="1600" dirty="0">
              <a:latin typeface="微软雅黑" pitchFamily="34" charset="-122"/>
              <a:ea typeface="微软雅黑" pitchFamily="34" charset="-122"/>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965093" y="3846652"/>
            <a:ext cx="3250323" cy="1999971"/>
          </a:xfrm>
          <a:prstGeom prst="rect">
            <a:avLst/>
          </a:prstGeom>
        </p:spPr>
      </p:pic>
    </p:spTree>
    <p:extLst>
      <p:ext uri="{BB962C8B-B14F-4D97-AF65-F5344CB8AC3E}">
        <p14:creationId xmlns:p14="http://schemas.microsoft.com/office/powerpoint/2010/main" val="145038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nesssus</a:t>
            </a:r>
            <a:endParaRPr kumimoji="1" lang="zh-CN" altLang="en-US" sz="2800" dirty="0">
              <a:solidFill>
                <a:schemeClr val="tx2">
                  <a:lumMod val="60000"/>
                  <a:lumOff val="40000"/>
                </a:schemeClr>
              </a:solidFill>
              <a:latin typeface="微软雅黑"/>
              <a:ea typeface="微软雅黑"/>
              <a:cs typeface="微软雅黑"/>
            </a:endParaRPr>
          </a:p>
        </p:txBody>
      </p:sp>
      <p:sp>
        <p:nvSpPr>
          <p:cNvPr id="2" name="文本框 1"/>
          <p:cNvSpPr txBox="1"/>
          <p:nvPr/>
        </p:nvSpPr>
        <p:spPr>
          <a:xfrm>
            <a:off x="468313" y="1142666"/>
            <a:ext cx="7826644"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Nessus </a:t>
            </a:r>
            <a:r>
              <a:rPr lang="zh-CN" altLang="en-US" sz="2000" dirty="0">
                <a:latin typeface="微软雅黑" panose="020B0503020204020204" pitchFamily="34" charset="-122"/>
                <a:ea typeface="微软雅黑" panose="020B0503020204020204" pitchFamily="34" charset="-122"/>
              </a:rPr>
              <a:t>是目前全世界最多人使用的系统漏洞扫描与分析软件。</a:t>
            </a:r>
          </a:p>
        </p:txBody>
      </p:sp>
      <p:sp>
        <p:nvSpPr>
          <p:cNvPr id="4" name="文本框 3"/>
          <p:cNvSpPr txBox="1"/>
          <p:nvPr/>
        </p:nvSpPr>
        <p:spPr>
          <a:xfrm>
            <a:off x="468312" y="1775804"/>
            <a:ext cx="8675687" cy="2862322"/>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提供完整的电脑漏洞扫描服务</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并随时更新其漏洞数据库。</a:t>
            </a: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不同于传统的漏洞扫描软件</a:t>
            </a:r>
            <a:r>
              <a:rPr lang="en-US" altLang="zh-CN" sz="2000" dirty="0">
                <a:latin typeface="微软雅黑" panose="020B0503020204020204" pitchFamily="34" charset="-122"/>
                <a:ea typeface="微软雅黑" panose="020B0503020204020204" pitchFamily="34" charset="-122"/>
              </a:rPr>
              <a:t>, Nessus </a:t>
            </a:r>
            <a:r>
              <a:rPr lang="zh-CN" altLang="en-US" sz="2000" dirty="0">
                <a:latin typeface="微软雅黑" panose="020B0503020204020204" pitchFamily="34" charset="-122"/>
                <a:ea typeface="微软雅黑" panose="020B0503020204020204" pitchFamily="34" charset="-122"/>
              </a:rPr>
              <a:t>可同时在本机或远端上摇控</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进行系统的漏洞分析扫描。</a:t>
            </a: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其运作效能能随着系统的资源而自行调整。如果将主机加入更多的资源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例如加快</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速度或增加内存大小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其效率表现可因为丰富资源而提高。</a:t>
            </a: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可自行定义插件</a:t>
            </a:r>
            <a:r>
              <a:rPr lang="en-US" altLang="zh-CN" sz="2000" dirty="0">
                <a:latin typeface="微软雅黑" panose="020B0503020204020204" pitchFamily="34" charset="-122"/>
                <a:ea typeface="微软雅黑" panose="020B0503020204020204" pitchFamily="34" charset="-122"/>
              </a:rPr>
              <a:t>(Plug-in)</a:t>
            </a:r>
          </a:p>
          <a:p>
            <a:pPr marL="285750" indent="-28575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NASL(Nessus Attack Scripting Language) </a:t>
            </a:r>
            <a:r>
              <a:rPr lang="zh-CN" altLang="en-US" sz="2000" dirty="0">
                <a:latin typeface="微软雅黑" panose="020B0503020204020204" pitchFamily="34" charset="-122"/>
                <a:ea typeface="微软雅黑" panose="020B0503020204020204" pitchFamily="34" charset="-122"/>
              </a:rPr>
              <a:t>是由 </a:t>
            </a:r>
            <a:r>
              <a:rPr lang="en-US" altLang="zh-CN" sz="2000" dirty="0">
                <a:latin typeface="微软雅黑" panose="020B0503020204020204" pitchFamily="34" charset="-122"/>
                <a:ea typeface="微软雅黑" panose="020B0503020204020204" pitchFamily="34" charset="-122"/>
              </a:rPr>
              <a:t>Tenable </a:t>
            </a:r>
            <a:r>
              <a:rPr lang="zh-CN" altLang="en-US" sz="2000" dirty="0">
                <a:latin typeface="微软雅黑" panose="020B0503020204020204" pitchFamily="34" charset="-122"/>
                <a:ea typeface="微软雅黑" panose="020B0503020204020204" pitchFamily="34" charset="-122"/>
              </a:rPr>
              <a:t>所开发出的语言，用来写入</a:t>
            </a:r>
            <a:r>
              <a:rPr lang="en-US" altLang="zh-CN" sz="2000" dirty="0">
                <a:latin typeface="微软雅黑" panose="020B0503020204020204" pitchFamily="34" charset="-122"/>
                <a:ea typeface="微软雅黑" panose="020B0503020204020204" pitchFamily="34" charset="-122"/>
              </a:rPr>
              <a:t>Nessus</a:t>
            </a:r>
            <a:r>
              <a:rPr lang="zh-CN" altLang="en-US" sz="2000" dirty="0">
                <a:latin typeface="微软雅黑" panose="020B0503020204020204" pitchFamily="34" charset="-122"/>
                <a:ea typeface="微软雅黑" panose="020B0503020204020204" pitchFamily="34" charset="-122"/>
              </a:rPr>
              <a:t>的安全测试选项。</a:t>
            </a: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完整支持</a:t>
            </a:r>
            <a:r>
              <a:rPr lang="en-US" altLang="zh-CN" sz="2000" dirty="0">
                <a:latin typeface="微软雅黑" panose="020B0503020204020204" pitchFamily="34" charset="-122"/>
                <a:ea typeface="微软雅黑" panose="020B0503020204020204" pitchFamily="34" charset="-122"/>
              </a:rPr>
              <a:t>SSL (Secure Socket Layer)</a:t>
            </a:r>
            <a:r>
              <a:rPr lang="zh-CN" altLang="en-US" sz="2000" dirty="0">
                <a:latin typeface="微软雅黑" panose="020B0503020204020204" pitchFamily="34" charset="-122"/>
                <a:ea typeface="微软雅黑" panose="020B0503020204020204" pitchFamily="34" charset="-122"/>
              </a:rPr>
              <a:t>。</a:t>
            </a:r>
          </a:p>
        </p:txBody>
      </p:sp>
      <p:pic>
        <p:nvPicPr>
          <p:cNvPr id="1026" name="Picture 2" descr="Nessus漏洞扫描教程之安装Nessus工具"/>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892" y="4097383"/>
            <a:ext cx="3187915" cy="233040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166" y="4733375"/>
            <a:ext cx="5035440" cy="1443493"/>
          </a:xfrm>
          <a:prstGeom prst="rect">
            <a:avLst/>
          </a:prstGeom>
        </p:spPr>
      </p:pic>
    </p:spTree>
    <p:extLst>
      <p:ext uri="{BB962C8B-B14F-4D97-AF65-F5344CB8AC3E}">
        <p14:creationId xmlns:p14="http://schemas.microsoft.com/office/powerpoint/2010/main" val="1896016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nesssus</a:t>
            </a:r>
            <a:endParaRPr kumimoji="1" lang="zh-CN" altLang="en-US" sz="2800" dirty="0">
              <a:solidFill>
                <a:schemeClr val="tx2">
                  <a:lumMod val="60000"/>
                  <a:lumOff val="40000"/>
                </a:schemeClr>
              </a:solidFill>
              <a:latin typeface="微软雅黑"/>
              <a:ea typeface="微软雅黑"/>
              <a:cs typeface="微软雅黑"/>
            </a:endParaRPr>
          </a:p>
        </p:txBody>
      </p:sp>
      <p:pic>
        <p:nvPicPr>
          <p:cNvPr id="6" name="图片 5"/>
          <p:cNvPicPr>
            <a:picLocks noChangeAspect="1"/>
          </p:cNvPicPr>
          <p:nvPr/>
        </p:nvPicPr>
        <p:blipFill>
          <a:blip r:embed="rId5"/>
          <a:stretch>
            <a:fillRect/>
          </a:stretch>
        </p:blipFill>
        <p:spPr>
          <a:xfrm>
            <a:off x="320831" y="1187300"/>
            <a:ext cx="8543925" cy="4438650"/>
          </a:xfrm>
          <a:prstGeom prst="rect">
            <a:avLst/>
          </a:prstGeom>
        </p:spPr>
      </p:pic>
      <p:pic>
        <p:nvPicPr>
          <p:cNvPr id="2" name="图片 1"/>
          <p:cNvPicPr>
            <a:picLocks noChangeAspect="1"/>
          </p:cNvPicPr>
          <p:nvPr/>
        </p:nvPicPr>
        <p:blipFill>
          <a:blip r:embed="rId6"/>
          <a:stretch>
            <a:fillRect/>
          </a:stretch>
        </p:blipFill>
        <p:spPr>
          <a:xfrm>
            <a:off x="747692" y="907259"/>
            <a:ext cx="7648616" cy="5383942"/>
          </a:xfrm>
          <a:prstGeom prst="rect">
            <a:avLst/>
          </a:prstGeom>
        </p:spPr>
      </p:pic>
      <p:pic>
        <p:nvPicPr>
          <p:cNvPr id="5" name="图片 4"/>
          <p:cNvPicPr>
            <a:picLocks noChangeAspect="1"/>
          </p:cNvPicPr>
          <p:nvPr/>
        </p:nvPicPr>
        <p:blipFill>
          <a:blip r:embed="rId7"/>
          <a:stretch>
            <a:fillRect/>
          </a:stretch>
        </p:blipFill>
        <p:spPr>
          <a:xfrm>
            <a:off x="92761" y="1616226"/>
            <a:ext cx="9000064" cy="3588354"/>
          </a:xfrm>
          <a:prstGeom prst="rect">
            <a:avLst/>
          </a:prstGeom>
        </p:spPr>
      </p:pic>
    </p:spTree>
    <p:extLst>
      <p:ext uri="{BB962C8B-B14F-4D97-AF65-F5344CB8AC3E}">
        <p14:creationId xmlns:p14="http://schemas.microsoft.com/office/powerpoint/2010/main" val="259213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网络扫描</a:t>
            </a:r>
          </a:p>
        </p:txBody>
      </p:sp>
      <p:sp>
        <p:nvSpPr>
          <p:cNvPr id="11" name="内容占位符 2"/>
          <p:cNvSpPr>
            <a:spLocks noGrp="1"/>
          </p:cNvSpPr>
          <p:nvPr/>
        </p:nvSpPr>
        <p:spPr>
          <a:xfrm>
            <a:off x="377667" y="1051476"/>
            <a:ext cx="8583453" cy="1638633"/>
          </a:xfrm>
          <a:prstGeom prst="rect">
            <a:avLst/>
          </a:prstGeom>
          <a:noFill/>
          <a:ln>
            <a:noFill/>
          </a:ln>
        </p:spPr>
        <p:txBody>
          <a:bodyPr vert="horz" wrap="square" lIns="102870" tIns="51435" rIns="102870" bIns="51435" numCol="1" anchor="t" anchorCtr="0" compatLnSpc="1"/>
          <a:lstStyle>
            <a:lvl1pPr marL="386080" indent="-386080" algn="l" defTabSz="1028700"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025" indent="-320675" algn="l" defTabSz="10287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2pPr>
            <a:lvl3pPr marL="1285875" indent="-257175" algn="l" defTabSz="1028700"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defTabSz="1028700" rtl="0" eaLnBrk="0" fontAlgn="base" hangingPunct="0">
              <a:spcBef>
                <a:spcPct val="20000"/>
              </a:spcBef>
              <a:spcAft>
                <a:spcPct val="0"/>
              </a:spcAft>
              <a:buFont typeface="Arial" charset="0"/>
              <a:buChar char="–"/>
              <a:defRPr sz="2300" kern="1200">
                <a:solidFill>
                  <a:schemeClr val="tx1"/>
                </a:solidFill>
                <a:latin typeface="+mn-lt"/>
                <a:ea typeface="+mn-ea"/>
                <a:cs typeface="+mn-cs"/>
              </a:defRPr>
            </a:lvl4pPr>
            <a:lvl5pPr marL="2314575" indent="-257175" algn="l" defTabSz="1028700" rtl="0" eaLnBrk="0" fontAlgn="base" hangingPunct="0">
              <a:spcBef>
                <a:spcPct val="20000"/>
              </a:spcBef>
              <a:spcAft>
                <a:spcPct val="0"/>
              </a:spcAft>
              <a:buFont typeface="Arial" charset="0"/>
              <a:buChar char="»"/>
              <a:defRPr sz="2300" kern="1200">
                <a:solidFill>
                  <a:schemeClr val="tx1"/>
                </a:solidFill>
                <a:latin typeface="+mn-lt"/>
                <a:ea typeface="+mn-ea"/>
                <a:cs typeface="+mn-cs"/>
              </a:defRPr>
            </a:lvl5pPr>
            <a:lvl6pPr marL="282892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4327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5762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7197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网络扫描</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根据对方服务所采用的协议，在一定时间内，通过自身系统对对方协议进行特定读取、猜想验证、恶意破坏，并将对方直接或间接的返回数据作为某指标的判断依据的一种行为。</a:t>
            </a:r>
          </a:p>
        </p:txBody>
      </p:sp>
      <p:pic>
        <p:nvPicPr>
          <p:cNvPr id="5" name="图片 4"/>
          <p:cNvPicPr>
            <a:picLocks noChangeAspect="1"/>
          </p:cNvPicPr>
          <p:nvPr/>
        </p:nvPicPr>
        <p:blipFill>
          <a:blip r:embed="rId5"/>
          <a:stretch>
            <a:fillRect/>
          </a:stretch>
        </p:blipFill>
        <p:spPr>
          <a:xfrm>
            <a:off x="5996146" y="2884676"/>
            <a:ext cx="2625408" cy="3478799"/>
          </a:xfrm>
          <a:prstGeom prst="rect">
            <a:avLst/>
          </a:prstGeom>
        </p:spPr>
      </p:pic>
      <p:pic>
        <p:nvPicPr>
          <p:cNvPr id="6" name="图片 5"/>
          <p:cNvPicPr>
            <a:picLocks noChangeAspect="1"/>
          </p:cNvPicPr>
          <p:nvPr/>
        </p:nvPicPr>
        <p:blipFill>
          <a:blip r:embed="rId6"/>
          <a:stretch>
            <a:fillRect/>
          </a:stretch>
        </p:blipFill>
        <p:spPr>
          <a:xfrm>
            <a:off x="594359" y="2884676"/>
            <a:ext cx="5275077" cy="347879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nesssus</a:t>
            </a:r>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17629" y="1623709"/>
            <a:ext cx="9144000" cy="3989763"/>
          </a:xfrm>
          <a:prstGeom prst="rect">
            <a:avLst/>
          </a:prstGeom>
        </p:spPr>
      </p:pic>
      <p:pic>
        <p:nvPicPr>
          <p:cNvPr id="4" name="图片 3"/>
          <p:cNvPicPr>
            <a:picLocks noChangeAspect="1"/>
          </p:cNvPicPr>
          <p:nvPr/>
        </p:nvPicPr>
        <p:blipFill>
          <a:blip r:embed="rId6"/>
          <a:stretch>
            <a:fillRect/>
          </a:stretch>
        </p:blipFill>
        <p:spPr>
          <a:xfrm>
            <a:off x="17629" y="1352970"/>
            <a:ext cx="9179259" cy="4915398"/>
          </a:xfrm>
          <a:prstGeom prst="rect">
            <a:avLst/>
          </a:prstGeom>
        </p:spPr>
      </p:pic>
      <p:pic>
        <p:nvPicPr>
          <p:cNvPr id="6" name="图片 5"/>
          <p:cNvPicPr>
            <a:picLocks noChangeAspect="1"/>
          </p:cNvPicPr>
          <p:nvPr/>
        </p:nvPicPr>
        <p:blipFill>
          <a:blip r:embed="rId7"/>
          <a:stretch>
            <a:fillRect/>
          </a:stretch>
        </p:blipFill>
        <p:spPr>
          <a:xfrm>
            <a:off x="79622" y="1205071"/>
            <a:ext cx="9020014" cy="5211195"/>
          </a:xfrm>
          <a:prstGeom prst="rect">
            <a:avLst/>
          </a:prstGeom>
        </p:spPr>
      </p:pic>
    </p:spTree>
    <p:extLst>
      <p:ext uri="{BB962C8B-B14F-4D97-AF65-F5344CB8AC3E}">
        <p14:creationId xmlns:p14="http://schemas.microsoft.com/office/powerpoint/2010/main" val="324275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nessus</a:t>
            </a:r>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31340" y="1642503"/>
            <a:ext cx="9100067" cy="3194345"/>
          </a:xfrm>
          <a:prstGeom prst="rect">
            <a:avLst/>
          </a:prstGeom>
        </p:spPr>
      </p:pic>
      <p:pic>
        <p:nvPicPr>
          <p:cNvPr id="4" name="图片 3"/>
          <p:cNvPicPr>
            <a:picLocks noChangeAspect="1"/>
          </p:cNvPicPr>
          <p:nvPr/>
        </p:nvPicPr>
        <p:blipFill>
          <a:blip r:embed="rId6"/>
          <a:stretch>
            <a:fillRect/>
          </a:stretch>
        </p:blipFill>
        <p:spPr>
          <a:xfrm>
            <a:off x="6341" y="1202446"/>
            <a:ext cx="9087367" cy="4491285"/>
          </a:xfrm>
          <a:prstGeom prst="rect">
            <a:avLst/>
          </a:prstGeom>
        </p:spPr>
      </p:pic>
      <p:pic>
        <p:nvPicPr>
          <p:cNvPr id="5" name="图片 4"/>
          <p:cNvPicPr>
            <a:picLocks noChangeAspect="1"/>
          </p:cNvPicPr>
          <p:nvPr/>
        </p:nvPicPr>
        <p:blipFill>
          <a:blip r:embed="rId7"/>
          <a:stretch>
            <a:fillRect/>
          </a:stretch>
        </p:blipFill>
        <p:spPr>
          <a:xfrm>
            <a:off x="6341" y="1258807"/>
            <a:ext cx="9213344" cy="4556365"/>
          </a:xfrm>
          <a:prstGeom prst="rect">
            <a:avLst/>
          </a:prstGeom>
        </p:spPr>
      </p:pic>
      <p:pic>
        <p:nvPicPr>
          <p:cNvPr id="6" name="图片 5"/>
          <p:cNvPicPr>
            <a:picLocks noChangeAspect="1"/>
          </p:cNvPicPr>
          <p:nvPr/>
        </p:nvPicPr>
        <p:blipFill>
          <a:blip r:embed="rId8"/>
          <a:stretch>
            <a:fillRect/>
          </a:stretch>
        </p:blipFill>
        <p:spPr>
          <a:xfrm>
            <a:off x="-12700" y="1289336"/>
            <a:ext cx="9100067" cy="4975123"/>
          </a:xfrm>
          <a:prstGeom prst="rect">
            <a:avLst/>
          </a:prstGeom>
        </p:spPr>
      </p:pic>
      <p:pic>
        <p:nvPicPr>
          <p:cNvPr id="8" name="图片 7"/>
          <p:cNvPicPr>
            <a:picLocks noChangeAspect="1"/>
          </p:cNvPicPr>
          <p:nvPr/>
        </p:nvPicPr>
        <p:blipFill>
          <a:blip r:embed="rId9"/>
          <a:stretch>
            <a:fillRect/>
          </a:stretch>
        </p:blipFill>
        <p:spPr>
          <a:xfrm>
            <a:off x="24700" y="1263830"/>
            <a:ext cx="9182100" cy="4501171"/>
          </a:xfrm>
          <a:prstGeom prst="rect">
            <a:avLst/>
          </a:prstGeom>
        </p:spPr>
      </p:pic>
      <p:pic>
        <p:nvPicPr>
          <p:cNvPr id="7" name="图片 6"/>
          <p:cNvPicPr>
            <a:picLocks noChangeAspect="1"/>
          </p:cNvPicPr>
          <p:nvPr/>
        </p:nvPicPr>
        <p:blipFill>
          <a:blip r:embed="rId10"/>
          <a:stretch>
            <a:fillRect/>
          </a:stretch>
        </p:blipFill>
        <p:spPr>
          <a:xfrm>
            <a:off x="31340" y="1399214"/>
            <a:ext cx="9163345" cy="4640601"/>
          </a:xfrm>
          <a:prstGeom prst="rect">
            <a:avLst/>
          </a:prstGeom>
        </p:spPr>
      </p:pic>
    </p:spTree>
    <p:extLst>
      <p:ext uri="{BB962C8B-B14F-4D97-AF65-F5344CB8AC3E}">
        <p14:creationId xmlns:p14="http://schemas.microsoft.com/office/powerpoint/2010/main" val="21542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4"/>
                                        </p:tgtEl>
                                      </p:cBhvr>
                                    </p:animEffect>
                                    <p:anim calcmode="lin" valueType="num">
                                      <p:cBhvr>
                                        <p:cTn id="28" dur="1000"/>
                                        <p:tgtEl>
                                          <p:spTgt spid="4"/>
                                        </p:tgtEl>
                                        <p:attrNameLst>
                                          <p:attrName>ppt_x</p:attrName>
                                        </p:attrNameLst>
                                      </p:cBhvr>
                                      <p:tavLst>
                                        <p:tav tm="0">
                                          <p:val>
                                            <p:strVal val="ppt_x"/>
                                          </p:val>
                                        </p:tav>
                                        <p:tav tm="100000">
                                          <p:val>
                                            <p:strVal val="ppt_x"/>
                                          </p:val>
                                        </p:tav>
                                      </p:tavLst>
                                    </p:anim>
                                    <p:anim calcmode="lin" valueType="num">
                                      <p:cBhvr>
                                        <p:cTn id="29" dur="1000"/>
                                        <p:tgtEl>
                                          <p:spTgt spid="4"/>
                                        </p:tgtEl>
                                        <p:attrNameLst>
                                          <p:attrName>ppt_y</p:attrName>
                                        </p:attrNameLst>
                                      </p:cBhvr>
                                      <p:tavLst>
                                        <p:tav tm="0">
                                          <p:val>
                                            <p:strVal val="ppt_y"/>
                                          </p:val>
                                        </p:tav>
                                        <p:tav tm="100000">
                                          <p:val>
                                            <p:strVal val="ppt_y+.1"/>
                                          </p:val>
                                        </p:tav>
                                      </p:tavLst>
                                    </p:anim>
                                    <p:set>
                                      <p:cBhvr>
                                        <p:cTn id="30" dur="1" fill="hold">
                                          <p:stCondLst>
                                            <p:cond delay="9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5"/>
                                        </p:tgtEl>
                                      </p:cBhvr>
                                    </p:animEffect>
                                    <p:anim calcmode="lin" valueType="num">
                                      <p:cBhvr>
                                        <p:cTn id="42" dur="1000"/>
                                        <p:tgtEl>
                                          <p:spTgt spid="5"/>
                                        </p:tgtEl>
                                        <p:attrNameLst>
                                          <p:attrName>ppt_x</p:attrName>
                                        </p:attrNameLst>
                                      </p:cBhvr>
                                      <p:tavLst>
                                        <p:tav tm="0">
                                          <p:val>
                                            <p:strVal val="ppt_x"/>
                                          </p:val>
                                        </p:tav>
                                        <p:tav tm="100000">
                                          <p:val>
                                            <p:strVal val="ppt_x"/>
                                          </p:val>
                                        </p:tav>
                                      </p:tavLst>
                                    </p:anim>
                                    <p:anim calcmode="lin" valueType="num">
                                      <p:cBhvr>
                                        <p:cTn id="43" dur="1000"/>
                                        <p:tgtEl>
                                          <p:spTgt spid="5"/>
                                        </p:tgtEl>
                                        <p:attrNameLst>
                                          <p:attrName>ppt_y</p:attrName>
                                        </p:attrNameLst>
                                      </p:cBhvr>
                                      <p:tavLst>
                                        <p:tav tm="0">
                                          <p:val>
                                            <p:strVal val="ppt_y"/>
                                          </p:val>
                                        </p:tav>
                                        <p:tav tm="100000">
                                          <p:val>
                                            <p:strVal val="ppt_y+.1"/>
                                          </p:val>
                                        </p:tav>
                                      </p:tavLst>
                                    </p:anim>
                                    <p:set>
                                      <p:cBhvr>
                                        <p:cTn id="44" dur="1" fill="hold">
                                          <p:stCondLst>
                                            <p:cond delay="999"/>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1000"/>
                                        <p:tgtEl>
                                          <p:spTgt spid="6"/>
                                        </p:tgtEl>
                                      </p:cBhvr>
                                    </p:animEffect>
                                    <p:anim calcmode="lin" valueType="num">
                                      <p:cBhvr>
                                        <p:cTn id="56" dur="1000"/>
                                        <p:tgtEl>
                                          <p:spTgt spid="6"/>
                                        </p:tgtEl>
                                        <p:attrNameLst>
                                          <p:attrName>ppt_x</p:attrName>
                                        </p:attrNameLst>
                                      </p:cBhvr>
                                      <p:tavLst>
                                        <p:tav tm="0">
                                          <p:val>
                                            <p:strVal val="ppt_x"/>
                                          </p:val>
                                        </p:tav>
                                        <p:tav tm="100000">
                                          <p:val>
                                            <p:strVal val="ppt_x"/>
                                          </p:val>
                                        </p:tav>
                                      </p:tavLst>
                                    </p:anim>
                                    <p:anim calcmode="lin" valueType="num">
                                      <p:cBhvr>
                                        <p:cTn id="57" dur="1000"/>
                                        <p:tgtEl>
                                          <p:spTgt spid="6"/>
                                        </p:tgtEl>
                                        <p:attrNameLst>
                                          <p:attrName>ppt_y</p:attrName>
                                        </p:attrNameLst>
                                      </p:cBhvr>
                                      <p:tavLst>
                                        <p:tav tm="0">
                                          <p:val>
                                            <p:strVal val="ppt_y"/>
                                          </p:val>
                                        </p:tav>
                                        <p:tav tm="100000">
                                          <p:val>
                                            <p:strVal val="ppt_y+.1"/>
                                          </p:val>
                                        </p:tav>
                                      </p:tavLst>
                                    </p:anim>
                                    <p:set>
                                      <p:cBhvr>
                                        <p:cTn id="58" dur="1" fill="hold">
                                          <p:stCondLst>
                                            <p:cond delay="999"/>
                                          </p:stCondLst>
                                        </p:cTn>
                                        <p:tgtEl>
                                          <p:spTgt spid="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8"/>
                                        </p:tgtEl>
                                      </p:cBhvr>
                                    </p:animEffect>
                                    <p:anim calcmode="lin" valueType="num">
                                      <p:cBhvr>
                                        <p:cTn id="70" dur="1000"/>
                                        <p:tgtEl>
                                          <p:spTgt spid="8"/>
                                        </p:tgtEl>
                                        <p:attrNameLst>
                                          <p:attrName>ppt_x</p:attrName>
                                        </p:attrNameLst>
                                      </p:cBhvr>
                                      <p:tavLst>
                                        <p:tav tm="0">
                                          <p:val>
                                            <p:strVal val="ppt_x"/>
                                          </p:val>
                                        </p:tav>
                                        <p:tav tm="100000">
                                          <p:val>
                                            <p:strVal val="ppt_x"/>
                                          </p:val>
                                        </p:tav>
                                      </p:tavLst>
                                    </p:anim>
                                    <p:anim calcmode="lin" valueType="num">
                                      <p:cBhvr>
                                        <p:cTn id="71" dur="1000"/>
                                        <p:tgtEl>
                                          <p:spTgt spid="8"/>
                                        </p:tgtEl>
                                        <p:attrNameLst>
                                          <p:attrName>ppt_y</p:attrName>
                                        </p:attrNameLst>
                                      </p:cBhvr>
                                      <p:tavLst>
                                        <p:tav tm="0">
                                          <p:val>
                                            <p:strVal val="ppt_y"/>
                                          </p:val>
                                        </p:tav>
                                        <p:tav tm="100000">
                                          <p:val>
                                            <p:strVal val="ppt_y+.1"/>
                                          </p:val>
                                        </p:tav>
                                      </p:tavLst>
                                    </p:anim>
                                    <p:set>
                                      <p:cBhvr>
                                        <p:cTn id="72" dur="1" fill="hold">
                                          <p:stCondLst>
                                            <p:cond delay="999"/>
                                          </p:stCondLst>
                                        </p:cTn>
                                        <p:tgtEl>
                                          <p:spTgt spid="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1000"/>
                                        <p:tgtEl>
                                          <p:spTgt spid="7"/>
                                        </p:tgtEl>
                                      </p:cBhvr>
                                    </p:animEffect>
                                    <p:anim calcmode="lin" valueType="num">
                                      <p:cBhvr>
                                        <p:cTn id="78" dur="1000" fill="hold"/>
                                        <p:tgtEl>
                                          <p:spTgt spid="7"/>
                                        </p:tgtEl>
                                        <p:attrNameLst>
                                          <p:attrName>ppt_x</p:attrName>
                                        </p:attrNameLst>
                                      </p:cBhvr>
                                      <p:tavLst>
                                        <p:tav tm="0">
                                          <p:val>
                                            <p:strVal val="#ppt_x"/>
                                          </p:val>
                                        </p:tav>
                                        <p:tav tm="100000">
                                          <p:val>
                                            <p:strVal val="#ppt_x"/>
                                          </p:val>
                                        </p:tav>
                                      </p:tavLst>
                                    </p:anim>
                                    <p:anim calcmode="lin" valueType="num">
                                      <p:cBhvr>
                                        <p:cTn id="7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nodeType="clickEffect">
                                  <p:stCondLst>
                                    <p:cond delay="0"/>
                                  </p:stCondLst>
                                  <p:childTnLst>
                                    <p:animEffect transition="out" filter="fade">
                                      <p:cBhvr>
                                        <p:cTn id="83" dur="1000"/>
                                        <p:tgtEl>
                                          <p:spTgt spid="7"/>
                                        </p:tgtEl>
                                      </p:cBhvr>
                                    </p:animEffect>
                                    <p:anim calcmode="lin" valueType="num">
                                      <p:cBhvr>
                                        <p:cTn id="84" dur="1000"/>
                                        <p:tgtEl>
                                          <p:spTgt spid="7"/>
                                        </p:tgtEl>
                                        <p:attrNameLst>
                                          <p:attrName>ppt_x</p:attrName>
                                        </p:attrNameLst>
                                      </p:cBhvr>
                                      <p:tavLst>
                                        <p:tav tm="0">
                                          <p:val>
                                            <p:strVal val="ppt_x"/>
                                          </p:val>
                                        </p:tav>
                                        <p:tav tm="100000">
                                          <p:val>
                                            <p:strVal val="ppt_x"/>
                                          </p:val>
                                        </p:tav>
                                      </p:tavLst>
                                    </p:anim>
                                    <p:anim calcmode="lin" valueType="num">
                                      <p:cBhvr>
                                        <p:cTn id="85" dur="1000"/>
                                        <p:tgtEl>
                                          <p:spTgt spid="7"/>
                                        </p:tgtEl>
                                        <p:attrNameLst>
                                          <p:attrName>ppt_y</p:attrName>
                                        </p:attrNameLst>
                                      </p:cBhvr>
                                      <p:tavLst>
                                        <p:tav tm="0">
                                          <p:val>
                                            <p:strVal val="ppt_y"/>
                                          </p:val>
                                        </p:tav>
                                        <p:tav tm="100000">
                                          <p:val>
                                            <p:strVal val="ppt_y+.1"/>
                                          </p:val>
                                        </p:tav>
                                      </p:tavLst>
                                    </p:anim>
                                    <p:set>
                                      <p:cBhvr>
                                        <p:cTn id="8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WVS</a:t>
            </a:r>
            <a:endParaRPr kumimoji="1" lang="zh-CN" altLang="en-US" sz="2800" dirty="0">
              <a:solidFill>
                <a:schemeClr val="tx2">
                  <a:lumMod val="60000"/>
                  <a:lumOff val="40000"/>
                </a:schemeClr>
              </a:solidFill>
              <a:latin typeface="微软雅黑"/>
              <a:ea typeface="微软雅黑"/>
              <a:cs typeface="微软雅黑"/>
            </a:endParaRPr>
          </a:p>
        </p:txBody>
      </p:sp>
      <p:sp>
        <p:nvSpPr>
          <p:cNvPr id="2" name="文本框 1"/>
          <p:cNvSpPr txBox="1"/>
          <p:nvPr/>
        </p:nvSpPr>
        <p:spPr>
          <a:xfrm>
            <a:off x="408592" y="1292106"/>
            <a:ext cx="8533930" cy="1692771"/>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WVS(Web Vulnerability Scanner)</a:t>
            </a:r>
          </a:p>
          <a:p>
            <a:r>
              <a:rPr lang="zh-CN" altLang="en-US" sz="2000" dirty="0">
                <a:latin typeface="微软雅黑" panose="020B0503020204020204" pitchFamily="34" charset="-122"/>
                <a:ea typeface="微软雅黑" panose="020B0503020204020204" pitchFamily="34" charset="-122"/>
              </a:rPr>
              <a:t>是一个自动化的</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应用程序安全测试工具，它可以扫描任何可通过</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浏览器访问的和遵循</a:t>
            </a:r>
            <a:r>
              <a:rPr lang="en-US" altLang="zh-CN" sz="2000" dirty="0">
                <a:latin typeface="微软雅黑" panose="020B0503020204020204" pitchFamily="34" charset="-122"/>
                <a:ea typeface="微软雅黑" panose="020B0503020204020204" pitchFamily="34" charset="-122"/>
              </a:rPr>
              <a:t>HTTP/HTTPS</a:t>
            </a:r>
            <a:r>
              <a:rPr lang="zh-CN" altLang="en-US" sz="2000" dirty="0">
                <a:latin typeface="微软雅黑" panose="020B0503020204020204" pitchFamily="34" charset="-122"/>
                <a:ea typeface="微软雅黑" panose="020B0503020204020204" pitchFamily="34" charset="-122"/>
              </a:rPr>
              <a:t>规则的</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站点和</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应用程序。适用于任何中小型和大型企业的内联网、外延网和面向客户、雇员、厂商和其它人员的</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网站。</a:t>
            </a:r>
          </a:p>
        </p:txBody>
      </p:sp>
      <p:pic>
        <p:nvPicPr>
          <p:cNvPr id="4" name="图片 3"/>
          <p:cNvPicPr>
            <a:picLocks noChangeAspect="1"/>
          </p:cNvPicPr>
          <p:nvPr/>
        </p:nvPicPr>
        <p:blipFill>
          <a:blip r:embed="rId5"/>
          <a:stretch>
            <a:fillRect/>
          </a:stretch>
        </p:blipFill>
        <p:spPr>
          <a:xfrm>
            <a:off x="421819" y="3335440"/>
            <a:ext cx="4033903" cy="286770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564208" y="3335440"/>
            <a:ext cx="4256600" cy="2837035"/>
          </a:xfrm>
          <a:prstGeom prst="rect">
            <a:avLst/>
          </a:prstGeom>
        </p:spPr>
      </p:pic>
    </p:spTree>
    <p:extLst>
      <p:ext uri="{BB962C8B-B14F-4D97-AF65-F5344CB8AC3E}">
        <p14:creationId xmlns:p14="http://schemas.microsoft.com/office/powerpoint/2010/main" val="108251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WVS</a:t>
            </a:r>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3697042" y="1293097"/>
            <a:ext cx="5349871" cy="4069317"/>
          </a:xfrm>
          <a:prstGeom prst="rect">
            <a:avLst/>
          </a:prstGeom>
        </p:spPr>
      </p:pic>
      <p:sp>
        <p:nvSpPr>
          <p:cNvPr id="7" name="矩形 6"/>
          <p:cNvSpPr/>
          <p:nvPr/>
        </p:nvSpPr>
        <p:spPr>
          <a:xfrm>
            <a:off x="251335" y="1387385"/>
            <a:ext cx="3445707" cy="2862322"/>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工具分为</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大块。简要概述我们最相关的</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 web scanner</a:t>
            </a:r>
            <a:r>
              <a:rPr lang="zh-CN" altLang="en-US" dirty="0">
                <a:latin typeface="微软雅黑" panose="020B0503020204020204" pitchFamily="34" charset="-122"/>
                <a:ea typeface="微软雅黑" panose="020B0503020204020204" pitchFamily="34" charset="-122"/>
              </a:rPr>
              <a:t>：扫描器，默认情况产生</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个线程的爬虫。</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工具箱：集成很多好用的工具，比如 </a:t>
            </a:r>
            <a:r>
              <a:rPr lang="en-US" altLang="zh-CN" dirty="0">
                <a:latin typeface="微软雅黑" panose="020B0503020204020204" pitchFamily="34" charset="-122"/>
                <a:ea typeface="微软雅黑" panose="020B0503020204020204" pitchFamily="34" charset="-122"/>
              </a:rPr>
              <a:t>http </a:t>
            </a:r>
            <a:r>
              <a:rPr lang="en-US" altLang="zh-CN" dirty="0" err="1">
                <a:latin typeface="微软雅黑" panose="020B0503020204020204" pitchFamily="34" charset="-122"/>
                <a:ea typeface="微软雅黑" panose="020B0503020204020204" pitchFamily="34" charset="-122"/>
              </a:rPr>
              <a:t>fuzzer</a:t>
            </a:r>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配置：软件配置，扫描设置，扫描策略配置。</a:t>
            </a:r>
          </a:p>
        </p:txBody>
      </p:sp>
    </p:spTree>
    <p:extLst>
      <p:ext uri="{BB962C8B-B14F-4D97-AF65-F5344CB8AC3E}">
        <p14:creationId xmlns:p14="http://schemas.microsoft.com/office/powerpoint/2010/main" val="871153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WVS</a:t>
            </a:r>
            <a:endParaRPr kumimoji="1" lang="zh-CN" altLang="en-US" sz="2800" dirty="0">
              <a:solidFill>
                <a:schemeClr val="tx2">
                  <a:lumMod val="60000"/>
                  <a:lumOff val="40000"/>
                </a:schemeClr>
              </a:solidFill>
              <a:latin typeface="微软雅黑"/>
              <a:ea typeface="微软雅黑"/>
              <a:cs typeface="微软雅黑"/>
            </a:endParaRPr>
          </a:p>
        </p:txBody>
      </p:sp>
      <p:sp>
        <p:nvSpPr>
          <p:cNvPr id="6" name="矩形 5"/>
          <p:cNvSpPr/>
          <p:nvPr/>
        </p:nvSpPr>
        <p:spPr>
          <a:xfrm>
            <a:off x="468314" y="1121346"/>
            <a:ext cx="3251280" cy="707886"/>
          </a:xfrm>
          <a:prstGeom prst="rect">
            <a:avLst/>
          </a:prstGeom>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启动扫描</a:t>
            </a:r>
            <a:endParaRPr lang="zh-CN" altLang="en-US" b="1" dirty="0">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点击</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new scan </a:t>
            </a:r>
          </a:p>
        </p:txBody>
      </p:sp>
      <p:pic>
        <p:nvPicPr>
          <p:cNvPr id="2" name="图片 1"/>
          <p:cNvPicPr>
            <a:picLocks noChangeAspect="1"/>
          </p:cNvPicPr>
          <p:nvPr/>
        </p:nvPicPr>
        <p:blipFill>
          <a:blip r:embed="rId5"/>
          <a:stretch>
            <a:fillRect/>
          </a:stretch>
        </p:blipFill>
        <p:spPr>
          <a:xfrm>
            <a:off x="468313" y="1875726"/>
            <a:ext cx="8520106" cy="4503306"/>
          </a:xfrm>
          <a:prstGeom prst="rect">
            <a:avLst/>
          </a:prstGeom>
        </p:spPr>
      </p:pic>
    </p:spTree>
    <p:extLst>
      <p:ext uri="{BB962C8B-B14F-4D97-AF65-F5344CB8AC3E}">
        <p14:creationId xmlns:p14="http://schemas.microsoft.com/office/powerpoint/2010/main" val="9873450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954107"/>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WVS</a:t>
            </a:r>
            <a:endParaRPr kumimoji="1" lang="zh-CN" altLang="en-US" sz="2800" dirty="0">
              <a:solidFill>
                <a:schemeClr val="tx2">
                  <a:lumMod val="60000"/>
                  <a:lumOff val="40000"/>
                </a:schemeClr>
              </a:solidFill>
              <a:latin typeface="微软雅黑"/>
              <a:ea typeface="微软雅黑"/>
              <a:cs typeface="微软雅黑"/>
            </a:endParaRPr>
          </a:p>
          <a:p>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64790" y="1558495"/>
            <a:ext cx="8988371" cy="4774043"/>
          </a:xfrm>
          <a:prstGeom prst="rect">
            <a:avLst/>
          </a:prstGeom>
        </p:spPr>
      </p:pic>
      <p:sp>
        <p:nvSpPr>
          <p:cNvPr id="4" name="文本框 3"/>
          <p:cNvSpPr txBox="1"/>
          <p:nvPr/>
        </p:nvSpPr>
        <p:spPr>
          <a:xfrm>
            <a:off x="468313" y="1000855"/>
            <a:ext cx="521956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填入需要扫描的</a:t>
            </a:r>
            <a:r>
              <a:rPr lang="en-US" altLang="zh-CN" sz="2400" dirty="0">
                <a:latin typeface="微软雅黑" panose="020B0503020204020204" pitchFamily="34" charset="-122"/>
                <a:ea typeface="微软雅黑" panose="020B0503020204020204" pitchFamily="34" charset="-122"/>
              </a:rPr>
              <a:t>URL</a:t>
            </a:r>
            <a:r>
              <a:rPr lang="zh-CN" altLang="en-US" sz="2400" dirty="0">
                <a:latin typeface="微软雅黑" panose="020B0503020204020204" pitchFamily="34" charset="-122"/>
                <a:ea typeface="微软雅黑" panose="020B0503020204020204" pitchFamily="34" charset="-122"/>
              </a:rPr>
              <a:t>，一路</a:t>
            </a:r>
            <a:r>
              <a:rPr lang="en-US" altLang="zh-CN" sz="2400" dirty="0">
                <a:latin typeface="微软雅黑" panose="020B0503020204020204" pitchFamily="34" charset="-122"/>
                <a:ea typeface="微软雅黑" panose="020B0503020204020204" pitchFamily="34" charset="-122"/>
              </a:rPr>
              <a:t>Next</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19059" y="1521961"/>
            <a:ext cx="9105881" cy="4847110"/>
          </a:xfrm>
          <a:prstGeom prst="rect">
            <a:avLst/>
          </a:prstGeom>
        </p:spPr>
      </p:pic>
      <p:pic>
        <p:nvPicPr>
          <p:cNvPr id="6" name="图片 5"/>
          <p:cNvPicPr>
            <a:picLocks noChangeAspect="1"/>
          </p:cNvPicPr>
          <p:nvPr/>
        </p:nvPicPr>
        <p:blipFill>
          <a:blip r:embed="rId7"/>
          <a:stretch>
            <a:fillRect/>
          </a:stretch>
        </p:blipFill>
        <p:spPr>
          <a:xfrm>
            <a:off x="49292" y="1552554"/>
            <a:ext cx="9014419" cy="4788290"/>
          </a:xfrm>
          <a:prstGeom prst="rect">
            <a:avLst/>
          </a:prstGeom>
        </p:spPr>
      </p:pic>
      <p:pic>
        <p:nvPicPr>
          <p:cNvPr id="7" name="图片 6"/>
          <p:cNvPicPr>
            <a:picLocks noChangeAspect="1"/>
          </p:cNvPicPr>
          <p:nvPr/>
        </p:nvPicPr>
        <p:blipFill>
          <a:blip r:embed="rId8"/>
          <a:stretch>
            <a:fillRect/>
          </a:stretch>
        </p:blipFill>
        <p:spPr>
          <a:xfrm>
            <a:off x="23972" y="1570600"/>
            <a:ext cx="9080799" cy="4812956"/>
          </a:xfrm>
          <a:prstGeom prst="rect">
            <a:avLst/>
          </a:prstGeom>
        </p:spPr>
      </p:pic>
      <p:pic>
        <p:nvPicPr>
          <p:cNvPr id="8" name="图片 7"/>
          <p:cNvPicPr>
            <a:picLocks noChangeAspect="1"/>
          </p:cNvPicPr>
          <p:nvPr/>
        </p:nvPicPr>
        <p:blipFill>
          <a:blip r:embed="rId9"/>
          <a:stretch>
            <a:fillRect/>
          </a:stretch>
        </p:blipFill>
        <p:spPr>
          <a:xfrm>
            <a:off x="23972" y="1528014"/>
            <a:ext cx="9103398" cy="4824935"/>
          </a:xfrm>
          <a:prstGeom prst="rect">
            <a:avLst/>
          </a:prstGeom>
        </p:spPr>
      </p:pic>
      <p:pic>
        <p:nvPicPr>
          <p:cNvPr id="9" name="图片 8"/>
          <p:cNvPicPr>
            <a:picLocks noChangeAspect="1"/>
          </p:cNvPicPr>
          <p:nvPr/>
        </p:nvPicPr>
        <p:blipFill>
          <a:blip r:embed="rId10"/>
          <a:stretch>
            <a:fillRect/>
          </a:stretch>
        </p:blipFill>
        <p:spPr>
          <a:xfrm>
            <a:off x="-12700" y="1540449"/>
            <a:ext cx="9209696" cy="4891597"/>
          </a:xfrm>
          <a:prstGeom prst="rect">
            <a:avLst/>
          </a:prstGeom>
        </p:spPr>
      </p:pic>
    </p:spTree>
    <p:extLst>
      <p:ext uri="{BB962C8B-B14F-4D97-AF65-F5344CB8AC3E}">
        <p14:creationId xmlns:p14="http://schemas.microsoft.com/office/powerpoint/2010/main" val="24226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954107"/>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WVS</a:t>
            </a:r>
            <a:endParaRPr kumimoji="1" lang="zh-CN" altLang="en-US" sz="2800" dirty="0">
              <a:solidFill>
                <a:schemeClr val="tx2">
                  <a:lumMod val="60000"/>
                  <a:lumOff val="40000"/>
                </a:schemeClr>
              </a:solidFill>
              <a:latin typeface="微软雅黑"/>
              <a:ea typeface="微软雅黑"/>
              <a:cs typeface="微软雅黑"/>
            </a:endParaRPr>
          </a:p>
          <a:p>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34440" y="1374589"/>
            <a:ext cx="9091264" cy="4678740"/>
          </a:xfrm>
          <a:prstGeom prst="rect">
            <a:avLst/>
          </a:prstGeom>
        </p:spPr>
      </p:pic>
      <p:pic>
        <p:nvPicPr>
          <p:cNvPr id="4" name="图片 3"/>
          <p:cNvPicPr>
            <a:picLocks noChangeAspect="1"/>
          </p:cNvPicPr>
          <p:nvPr/>
        </p:nvPicPr>
        <p:blipFill>
          <a:blip r:embed="rId6"/>
          <a:stretch>
            <a:fillRect/>
          </a:stretch>
        </p:blipFill>
        <p:spPr>
          <a:xfrm>
            <a:off x="61984" y="1562710"/>
            <a:ext cx="9048222" cy="4815562"/>
          </a:xfrm>
          <a:prstGeom prst="rect">
            <a:avLst/>
          </a:prstGeom>
        </p:spPr>
      </p:pic>
    </p:spTree>
    <p:extLst>
      <p:ext uri="{BB962C8B-B14F-4D97-AF65-F5344CB8AC3E}">
        <p14:creationId xmlns:p14="http://schemas.microsoft.com/office/powerpoint/2010/main" val="380812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endParaRPr kumimoji="1" lang="zh-CN" altLang="en-US" sz="2800" dirty="0">
              <a:solidFill>
                <a:schemeClr val="tx2">
                  <a:lumMod val="60000"/>
                  <a:lumOff val="40000"/>
                </a:schemeClr>
              </a:solidFill>
              <a:latin typeface="微软雅黑"/>
              <a:ea typeface="微软雅黑"/>
              <a:cs typeface="微软雅黑"/>
            </a:endParaRPr>
          </a:p>
        </p:txBody>
      </p:sp>
      <p:sp>
        <p:nvSpPr>
          <p:cNvPr id="6" name="Rectangle 3"/>
          <p:cNvSpPr>
            <a:spLocks noGrp="1"/>
          </p:cNvSpPr>
          <p:nvPr/>
        </p:nvSpPr>
        <p:spPr>
          <a:xfrm>
            <a:off x="457200" y="1255299"/>
            <a:ext cx="8578312" cy="1952850"/>
          </a:xfrm>
          <a:prstGeom prst="rect">
            <a:avLst/>
          </a:prstGeom>
          <a:noFill/>
          <a:ln w="9525">
            <a:noFill/>
            <a:miter/>
          </a:ln>
        </p:spPr>
        <p:txBody>
          <a:bodyPr vert="horz" wrap="square" lIns="91440" tIns="45720" rIns="91440" bIns="45720" anchor="t"/>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a:lstStyle>
          <a:p>
            <a:pPr lvl="0" eaLnBrk="1" hangingPunct="1"/>
            <a:r>
              <a:rPr lang="en-US" altLang="zh-CN" sz="2000" dirty="0">
                <a:latin typeface="微软雅黑" panose="020B0503020204020204" pitchFamily="34" charset="-122"/>
                <a:ea typeface="微软雅黑" panose="020B0503020204020204" pitchFamily="34" charset="-122"/>
              </a:rPr>
              <a:t> AppScan</a:t>
            </a:r>
            <a:r>
              <a:rPr lang="zh-CN" altLang="en-US" sz="2000" dirty="0">
                <a:latin typeface="微软雅黑" panose="020B0503020204020204" pitchFamily="34" charset="-122"/>
                <a:ea typeface="微软雅黑" panose="020B0503020204020204" pitchFamily="34" charset="-122"/>
              </a:rPr>
              <a:t>是业界第一款并且是领先的</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应用安全测试工具包，也是唯一一个在所有级别应用上提供全面纠正任务的工具。</a:t>
            </a:r>
            <a:endParaRPr lang="en-US" altLang="zh-CN" sz="2000" dirty="0">
              <a:latin typeface="微软雅黑" panose="020B0503020204020204" pitchFamily="34" charset="-122"/>
              <a:ea typeface="微软雅黑" panose="020B0503020204020204" pitchFamily="34" charset="-122"/>
            </a:endParaRPr>
          </a:p>
          <a:p>
            <a:pPr lvl="0" eaLnBrk="1" hangingPunct="1"/>
            <a:r>
              <a:rPr lang="zh-CN" altLang="en-US" sz="2000" dirty="0">
                <a:latin typeface="微软雅黑" panose="020B0503020204020204" pitchFamily="34" charset="-122"/>
                <a:ea typeface="微软雅黑" panose="020B0503020204020204" pitchFamily="34" charset="-122"/>
              </a:rPr>
              <a:t>在商业安全扫描工具中，提供简体中文支持的，目前也只有</a:t>
            </a:r>
            <a:r>
              <a:rPr lang="en-US" altLang="zh-CN" sz="2000" dirty="0">
                <a:latin typeface="微软雅黑" panose="020B0503020204020204" pitchFamily="34" charset="-122"/>
                <a:ea typeface="微软雅黑" panose="020B0503020204020204" pitchFamily="34" charset="-122"/>
              </a:rPr>
              <a:t>AppScan</a:t>
            </a:r>
            <a:r>
              <a:rPr lang="zh-CN" altLang="en-US" sz="2000" dirty="0">
                <a:latin typeface="微软雅黑" panose="020B0503020204020204" pitchFamily="34" charset="-122"/>
                <a:ea typeface="微软雅黑" panose="020B0503020204020204" pitchFamily="34" charset="-122"/>
              </a:rPr>
              <a:t>一个。 </a:t>
            </a:r>
          </a:p>
        </p:txBody>
      </p:sp>
      <p:pic>
        <p:nvPicPr>
          <p:cNvPr id="7" name="图片 6"/>
          <p:cNvPicPr>
            <a:picLocks noChangeAspect="1"/>
          </p:cNvPicPr>
          <p:nvPr/>
        </p:nvPicPr>
        <p:blipFill>
          <a:blip r:embed="rId5"/>
          <a:stretch>
            <a:fillRect/>
          </a:stretch>
        </p:blipFill>
        <p:spPr>
          <a:xfrm>
            <a:off x="5918238" y="3338439"/>
            <a:ext cx="2352445" cy="3054307"/>
          </a:xfrm>
          <a:prstGeom prst="rect">
            <a:avLst/>
          </a:prstGeom>
        </p:spPr>
      </p:pic>
      <p:pic>
        <p:nvPicPr>
          <p:cNvPr id="8" name="图片 7"/>
          <p:cNvPicPr>
            <a:picLocks noChangeAspect="1"/>
          </p:cNvPicPr>
          <p:nvPr/>
        </p:nvPicPr>
        <p:blipFill>
          <a:blip r:embed="rId6"/>
          <a:stretch>
            <a:fillRect/>
          </a:stretch>
        </p:blipFill>
        <p:spPr>
          <a:xfrm>
            <a:off x="767328" y="3338438"/>
            <a:ext cx="4688076" cy="3054307"/>
          </a:xfrm>
          <a:prstGeom prst="rect">
            <a:avLst/>
          </a:prstGeom>
        </p:spPr>
      </p:pic>
    </p:spTree>
    <p:extLst>
      <p:ext uri="{BB962C8B-B14F-4D97-AF65-F5344CB8AC3E}">
        <p14:creationId xmlns:p14="http://schemas.microsoft.com/office/powerpoint/2010/main" val="2052210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r>
              <a:rPr kumimoji="1" lang="zh-CN" altLang="en-US" sz="2800" dirty="0">
                <a:solidFill>
                  <a:schemeClr val="tx2">
                    <a:lumMod val="60000"/>
                    <a:lumOff val="40000"/>
                  </a:schemeClr>
                </a:solidFill>
                <a:latin typeface="微软雅黑"/>
                <a:ea typeface="微软雅黑"/>
                <a:cs typeface="微软雅黑"/>
              </a:rPr>
              <a:t>扫描范围</a:t>
            </a:r>
          </a:p>
        </p:txBody>
      </p:sp>
      <p:pic>
        <p:nvPicPr>
          <p:cNvPr id="6" name="Picture 4"/>
          <p:cNvPicPr>
            <a:picLocks noChangeAspect="1"/>
          </p:cNvPicPr>
          <p:nvPr/>
        </p:nvPicPr>
        <p:blipFill>
          <a:blip r:embed="rId5"/>
          <a:srcRect/>
          <a:stretch>
            <a:fillRect/>
          </a:stretch>
        </p:blipFill>
        <p:spPr>
          <a:xfrm>
            <a:off x="468313" y="1518444"/>
            <a:ext cx="8304212" cy="401478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966501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pPr lvl="0"/>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r>
              <a:rPr kumimoji="1" lang="zh-CN" altLang="en-US" sz="2800" dirty="0">
                <a:solidFill>
                  <a:schemeClr val="tx2">
                    <a:lumMod val="60000"/>
                    <a:lumOff val="40000"/>
                  </a:schemeClr>
                </a:solidFill>
                <a:latin typeface="微软雅黑"/>
                <a:ea typeface="微软雅黑"/>
                <a:cs typeface="微软雅黑"/>
              </a:rPr>
              <a:t>扫描的原则</a:t>
            </a:r>
          </a:p>
        </p:txBody>
      </p:sp>
      <p:graphicFrame>
        <p:nvGraphicFramePr>
          <p:cNvPr id="4" name="图示 3"/>
          <p:cNvGraphicFramePr/>
          <p:nvPr>
            <p:extLst>
              <p:ext uri="{D42A27DB-BD31-4B8C-83A1-F6EECF244321}">
                <p14:modId xmlns:p14="http://schemas.microsoft.com/office/powerpoint/2010/main" val="372045051"/>
              </p:ext>
            </p:extLst>
          </p:nvPr>
        </p:nvGraphicFramePr>
        <p:xfrm>
          <a:off x="0" y="2603947"/>
          <a:ext cx="4787007" cy="20668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下箭头 4"/>
          <p:cNvSpPr/>
          <p:nvPr/>
        </p:nvSpPr>
        <p:spPr>
          <a:xfrm>
            <a:off x="898902" y="2058270"/>
            <a:ext cx="619932" cy="99189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 name="文本框 5"/>
          <p:cNvSpPr txBox="1"/>
          <p:nvPr/>
        </p:nvSpPr>
        <p:spPr>
          <a:xfrm>
            <a:off x="468313" y="1104907"/>
            <a:ext cx="6962424" cy="461665"/>
          </a:xfrm>
          <a:prstGeom prst="rect">
            <a:avLst/>
          </a:prstGeom>
          <a:noFill/>
        </p:spPr>
        <p:txBody>
          <a:bodyPr wrap="square" rtlCol="0">
            <a:spAutoFit/>
          </a:bodyPr>
          <a:lstStyle/>
          <a:p>
            <a:pPr lvl="0"/>
            <a:r>
              <a:rPr lang="en-US" altLang="zh-CN" sz="2400" dirty="0" err="1">
                <a:latin typeface="微软雅黑" panose="020B0503020204020204" pitchFamily="34" charset="-122"/>
                <a:ea typeface="微软雅黑" panose="020B0503020204020204" pitchFamily="34" charset="-122"/>
              </a:rPr>
              <a:t>Appscan</a:t>
            </a:r>
            <a:r>
              <a:rPr lang="zh-CN" altLang="en-US" sz="2400" dirty="0">
                <a:latin typeface="微软雅黑" panose="020B0503020204020204" pitchFamily="34" charset="-122"/>
                <a:ea typeface="微软雅黑" panose="020B0503020204020204" pitchFamily="34" charset="-122"/>
              </a:rPr>
              <a:t>全面扫描包含两个阶段：探索和测试。</a:t>
            </a:r>
          </a:p>
        </p:txBody>
      </p:sp>
      <p:sp>
        <p:nvSpPr>
          <p:cNvPr id="7" name="文本框 6"/>
          <p:cNvSpPr txBox="1"/>
          <p:nvPr/>
        </p:nvSpPr>
        <p:spPr>
          <a:xfrm>
            <a:off x="4787007" y="2194772"/>
            <a:ext cx="4233007" cy="2523768"/>
          </a:xfrm>
          <a:prstGeom prst="rect">
            <a:avLst/>
          </a:prstGeom>
          <a:noFill/>
        </p:spPr>
        <p:txBody>
          <a:bodyPr wrap="square" rtlCol="0">
            <a:spAutoFit/>
          </a:bodyPr>
          <a:lstStyle/>
          <a:p>
            <a:pPr lvl="0"/>
            <a:r>
              <a:rPr lang="zh-CN" altLang="en-US" sz="2000" dirty="0">
                <a:latin typeface="微软雅黑" panose="020B0503020204020204" pitchFamily="34" charset="-122"/>
                <a:ea typeface="微软雅黑" panose="020B0503020204020204" pitchFamily="34" charset="-122"/>
              </a:rPr>
              <a:t>探索阶段</a:t>
            </a:r>
          </a:p>
          <a:p>
            <a:pPr lvl="0"/>
            <a:r>
              <a:rPr lang="zh-CN" altLang="en-US" sz="2000" dirty="0">
                <a:latin typeface="微软雅黑" panose="020B0503020204020204" pitchFamily="34" charset="-122"/>
                <a:ea typeface="微软雅黑" panose="020B0503020204020204" pitchFamily="34" charset="-122"/>
              </a:rPr>
              <a:t>在第一个阶段里，</a:t>
            </a:r>
            <a:r>
              <a:rPr lang="en-US" altLang="zh-CN" sz="2000" dirty="0" err="1">
                <a:latin typeface="微软雅黑" panose="020B0503020204020204" pitchFamily="34" charset="-122"/>
                <a:ea typeface="微软雅黑" panose="020B0503020204020204" pitchFamily="34" charset="-122"/>
              </a:rPr>
              <a:t>appscan</a:t>
            </a:r>
            <a:r>
              <a:rPr lang="zh-CN" altLang="en-US" sz="2000" dirty="0">
                <a:latin typeface="微软雅黑" panose="020B0503020204020204" pitchFamily="34" charset="-122"/>
                <a:ea typeface="微软雅黑" panose="020B0503020204020204" pitchFamily="34" charset="-122"/>
              </a:rPr>
              <a:t>会通过模仿成</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用户单击链接并填写表单字段来探索站点（</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应用程序或</a:t>
            </a:r>
            <a:r>
              <a:rPr lang="en-US" altLang="zh-CN" sz="2000" dirty="0">
                <a:latin typeface="微软雅黑" panose="020B0503020204020204" pitchFamily="34" charset="-122"/>
                <a:ea typeface="微软雅黑" panose="020B0503020204020204" pitchFamily="34" charset="-122"/>
              </a:rPr>
              <a:t>web server</a:t>
            </a:r>
            <a:r>
              <a:rPr lang="zh-CN" altLang="en-US" sz="2000" dirty="0">
                <a:latin typeface="微软雅黑" panose="020B0503020204020204" pitchFamily="34" charset="-122"/>
                <a:ea typeface="微软雅黑" panose="020B0503020204020204" pitchFamily="34" charset="-122"/>
              </a:rPr>
              <a:t>）这就是探索阶段。</a:t>
            </a:r>
          </a:p>
          <a:p>
            <a:pPr lvl="0"/>
            <a:r>
              <a:rPr lang="zh-CN" altLang="en-US" sz="2000" dirty="0">
                <a:latin typeface="微软雅黑" panose="020B0503020204020204" pitchFamily="34" charset="-122"/>
                <a:ea typeface="微软雅黑" panose="020B0503020204020204" pitchFamily="34" charset="-122"/>
              </a:rPr>
              <a:t>探索阶段可以遍历每个</a:t>
            </a:r>
            <a:r>
              <a:rPr lang="en-US" altLang="zh-CN" sz="2000" dirty="0">
                <a:latin typeface="微软雅黑" panose="020B0503020204020204" pitchFamily="34" charset="-122"/>
                <a:ea typeface="微软雅黑" panose="020B0503020204020204" pitchFamily="34" charset="-122"/>
              </a:rPr>
              <a:t>URL</a:t>
            </a:r>
            <a:r>
              <a:rPr lang="zh-CN" altLang="en-US" sz="2000" dirty="0">
                <a:latin typeface="微软雅黑" panose="020B0503020204020204" pitchFamily="34" charset="-122"/>
                <a:ea typeface="微软雅黑" panose="020B0503020204020204" pitchFamily="34" charset="-122"/>
              </a:rPr>
              <a:t>路径，并分析后创建测试点。</a:t>
            </a:r>
          </a:p>
          <a:p>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27806" y="4835471"/>
            <a:ext cx="8688387" cy="1323439"/>
          </a:xfrm>
          <a:prstGeom prst="rect">
            <a:avLst/>
          </a:prstGeom>
          <a:noFill/>
        </p:spPr>
        <p:txBody>
          <a:bodyPr wrap="square" rtlCol="0">
            <a:spAutoFit/>
          </a:bodyPr>
          <a:lstStyle/>
          <a:p>
            <a:pPr lvl="0"/>
            <a:r>
              <a:rPr lang="zh-CN" altLang="en-US" sz="2000" b="1" dirty="0">
                <a:latin typeface="微软雅黑" panose="020B0503020204020204" pitchFamily="34" charset="-122"/>
                <a:ea typeface="微软雅黑" panose="020B0503020204020204" pitchFamily="34" charset="-122"/>
              </a:rPr>
              <a:t>测试阶段</a:t>
            </a:r>
          </a:p>
          <a:p>
            <a:pPr lvl="0"/>
            <a:r>
              <a:rPr lang="zh-CN" altLang="en-US" sz="2000" dirty="0">
                <a:latin typeface="微软雅黑" panose="020B0503020204020204" pitchFamily="34" charset="-122"/>
                <a:ea typeface="微软雅黑" panose="020B0503020204020204" pitchFamily="34" charset="-122"/>
              </a:rPr>
              <a:t>测试期间，</a:t>
            </a:r>
            <a:r>
              <a:rPr lang="en-US" altLang="zh-CN" sz="2000" dirty="0" err="1">
                <a:latin typeface="微软雅黑" panose="020B0503020204020204" pitchFamily="34" charset="-122"/>
                <a:ea typeface="微软雅黑" panose="020B0503020204020204" pitchFamily="34" charset="-122"/>
              </a:rPr>
              <a:t>appscan</a:t>
            </a:r>
            <a:r>
              <a:rPr lang="zh-CN" altLang="en-US" sz="2000" dirty="0">
                <a:latin typeface="微软雅黑" panose="020B0503020204020204" pitchFamily="34" charset="-122"/>
                <a:ea typeface="微软雅黑" panose="020B0503020204020204" pitchFamily="34" charset="-122"/>
              </a:rPr>
              <a:t>会发送它在“探索”阶段创建的成千上万个定制的测试请求，通过你定制好的测试策略分析每个测试的响应，最后根据规则识别应用程序中的安全问题，并排列这些安全问题的风险级别。</a:t>
            </a:r>
          </a:p>
        </p:txBody>
      </p:sp>
      <p:sp>
        <p:nvSpPr>
          <p:cNvPr id="13" name="下箭头 12"/>
          <p:cNvSpPr/>
          <p:nvPr/>
        </p:nvSpPr>
        <p:spPr>
          <a:xfrm>
            <a:off x="2824873" y="2045762"/>
            <a:ext cx="619932" cy="99189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98300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1" nodeType="clickEffect">
                                  <p:stCondLst>
                                    <p:cond delay="0"/>
                                  </p:stCondLst>
                                  <p:childTnLst>
                                    <p:animEffect transition="out" filter="fade">
                                      <p:cBhvr>
                                        <p:cTn id="34" dur="1000"/>
                                        <p:tgtEl>
                                          <p:spTgt spid="7"/>
                                        </p:tgtEl>
                                      </p:cBhvr>
                                    </p:animEffect>
                                    <p:anim calcmode="lin" valueType="num">
                                      <p:cBhvr>
                                        <p:cTn id="35" dur="1000"/>
                                        <p:tgtEl>
                                          <p:spTgt spid="7"/>
                                        </p:tgtEl>
                                        <p:attrNameLst>
                                          <p:attrName>ppt_x</p:attrName>
                                        </p:attrNameLst>
                                      </p:cBhvr>
                                      <p:tavLst>
                                        <p:tav tm="0">
                                          <p:val>
                                            <p:strVal val="ppt_x"/>
                                          </p:val>
                                        </p:tav>
                                        <p:tav tm="100000">
                                          <p:val>
                                            <p:strVal val="ppt_x"/>
                                          </p:val>
                                        </p:tav>
                                      </p:tavLst>
                                    </p:anim>
                                    <p:anim calcmode="lin" valueType="num">
                                      <p:cBhvr>
                                        <p:cTn id="36" dur="1000"/>
                                        <p:tgtEl>
                                          <p:spTgt spid="7"/>
                                        </p:tgtEl>
                                        <p:attrNameLst>
                                          <p:attrName>ppt_y</p:attrName>
                                        </p:attrNameLst>
                                      </p:cBhvr>
                                      <p:tavLst>
                                        <p:tav tm="0">
                                          <p:val>
                                            <p:strVal val="ppt_y"/>
                                          </p:val>
                                        </p:tav>
                                        <p:tav tm="100000">
                                          <p:val>
                                            <p:strVal val="ppt_y+.1"/>
                                          </p:val>
                                        </p:tav>
                                      </p:tavLst>
                                    </p:anim>
                                    <p:set>
                                      <p:cBhvr>
                                        <p:cTn id="37" dur="1" fill="hold">
                                          <p:stCondLst>
                                            <p:cond delay="9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1" nodeType="clickEffect">
                                  <p:stCondLst>
                                    <p:cond delay="0"/>
                                  </p:stCondLst>
                                  <p:childTnLst>
                                    <p:animEffect transition="out" filter="fade">
                                      <p:cBhvr>
                                        <p:cTn id="41" dur="1000"/>
                                        <p:tgtEl>
                                          <p:spTgt spid="5"/>
                                        </p:tgtEl>
                                      </p:cBhvr>
                                    </p:animEffect>
                                    <p:anim calcmode="lin" valueType="num">
                                      <p:cBhvr>
                                        <p:cTn id="42" dur="1000"/>
                                        <p:tgtEl>
                                          <p:spTgt spid="5"/>
                                        </p:tgtEl>
                                        <p:attrNameLst>
                                          <p:attrName>ppt_x</p:attrName>
                                        </p:attrNameLst>
                                      </p:cBhvr>
                                      <p:tavLst>
                                        <p:tav tm="0">
                                          <p:val>
                                            <p:strVal val="ppt_x"/>
                                          </p:val>
                                        </p:tav>
                                        <p:tav tm="100000">
                                          <p:val>
                                            <p:strVal val="ppt_x"/>
                                          </p:val>
                                        </p:tav>
                                      </p:tavLst>
                                    </p:anim>
                                    <p:anim calcmode="lin" valueType="num">
                                      <p:cBhvr>
                                        <p:cTn id="43" dur="1000"/>
                                        <p:tgtEl>
                                          <p:spTgt spid="5"/>
                                        </p:tgtEl>
                                        <p:attrNameLst>
                                          <p:attrName>ppt_y</p:attrName>
                                        </p:attrNameLst>
                                      </p:cBhvr>
                                      <p:tavLst>
                                        <p:tav tm="0">
                                          <p:val>
                                            <p:strVal val="ppt_y"/>
                                          </p:val>
                                        </p:tav>
                                        <p:tav tm="100000">
                                          <p:val>
                                            <p:strVal val="ppt_y+.1"/>
                                          </p:val>
                                        </p:tav>
                                      </p:tavLst>
                                    </p:anim>
                                    <p:set>
                                      <p:cBhvr>
                                        <p:cTn id="44" dur="1" fill="hold">
                                          <p:stCondLst>
                                            <p:cond delay="999"/>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5" grpId="1" animBg="1"/>
      <p:bldP spid="6" grpId="0"/>
      <p:bldP spid="7" grpId="0"/>
      <p:bldP spid="7" grpId="1"/>
      <p:bldP spid="8"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网络扫描的特点</a:t>
            </a:r>
          </a:p>
        </p:txBody>
      </p:sp>
      <p:graphicFrame>
        <p:nvGraphicFramePr>
          <p:cNvPr id="14" name="图示 13"/>
          <p:cNvGraphicFramePr/>
          <p:nvPr>
            <p:extLst>
              <p:ext uri="{D42A27DB-BD31-4B8C-83A1-F6EECF244321}">
                <p14:modId xmlns:p14="http://schemas.microsoft.com/office/powerpoint/2010/main" val="2236915930"/>
              </p:ext>
            </p:extLst>
          </p:nvPr>
        </p:nvGraphicFramePr>
        <p:xfrm>
          <a:off x="162878" y="1036320"/>
          <a:ext cx="8813482" cy="53644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42278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endParaRPr kumimoji="1" lang="zh-CN" altLang="en-US" sz="2800" dirty="0">
              <a:solidFill>
                <a:schemeClr val="tx2">
                  <a:lumMod val="60000"/>
                  <a:lumOff val="40000"/>
                </a:schemeClr>
              </a:solidFill>
              <a:latin typeface="微软雅黑"/>
              <a:ea typeface="微软雅黑"/>
              <a:cs typeface="微软雅黑"/>
            </a:endParaRPr>
          </a:p>
        </p:txBody>
      </p:sp>
      <p:pic>
        <p:nvPicPr>
          <p:cNvPr id="24" name="图片 23"/>
          <p:cNvPicPr>
            <a:picLocks noChangeAspect="1"/>
          </p:cNvPicPr>
          <p:nvPr/>
        </p:nvPicPr>
        <p:blipFill>
          <a:blip r:embed="rId5"/>
          <a:stretch>
            <a:fillRect/>
          </a:stretch>
        </p:blipFill>
        <p:spPr>
          <a:xfrm>
            <a:off x="77490" y="1220158"/>
            <a:ext cx="9004516" cy="4870676"/>
          </a:xfrm>
          <a:prstGeom prst="rect">
            <a:avLst/>
          </a:prstGeom>
        </p:spPr>
      </p:pic>
    </p:spTree>
    <p:extLst>
      <p:ext uri="{BB962C8B-B14F-4D97-AF65-F5344CB8AC3E}">
        <p14:creationId xmlns:p14="http://schemas.microsoft.com/office/powerpoint/2010/main" val="2066313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endParaRPr kumimoji="1" lang="zh-CN" altLang="en-US" sz="2800" dirty="0">
              <a:solidFill>
                <a:schemeClr val="tx2">
                  <a:lumMod val="60000"/>
                  <a:lumOff val="40000"/>
                </a:schemeClr>
              </a:solidFill>
              <a:latin typeface="微软雅黑"/>
              <a:ea typeface="微软雅黑"/>
              <a:cs typeface="微软雅黑"/>
            </a:endParaRPr>
          </a:p>
        </p:txBody>
      </p:sp>
      <p:pic>
        <p:nvPicPr>
          <p:cNvPr id="4" name="图片 3"/>
          <p:cNvPicPr>
            <a:picLocks noChangeAspect="1"/>
          </p:cNvPicPr>
          <p:nvPr/>
        </p:nvPicPr>
        <p:blipFill>
          <a:blip r:embed="rId5"/>
          <a:stretch>
            <a:fillRect/>
          </a:stretch>
        </p:blipFill>
        <p:spPr>
          <a:xfrm>
            <a:off x="565607" y="1635801"/>
            <a:ext cx="6789738" cy="4514453"/>
          </a:xfrm>
          <a:prstGeom prst="rect">
            <a:avLst/>
          </a:prstGeom>
        </p:spPr>
      </p:pic>
      <p:sp>
        <p:nvSpPr>
          <p:cNvPr id="5" name="文本框 4"/>
          <p:cNvSpPr txBox="1"/>
          <p:nvPr/>
        </p:nvSpPr>
        <p:spPr>
          <a:xfrm>
            <a:off x="519111" y="1076464"/>
            <a:ext cx="49827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开启</a:t>
            </a:r>
            <a:r>
              <a:rPr lang="en-US" altLang="zh-CN" dirty="0" err="1">
                <a:latin typeface="微软雅黑" panose="020B0503020204020204" pitchFamily="34" charset="-122"/>
                <a:ea typeface="微软雅黑" panose="020B0503020204020204" pitchFamily="34" charset="-122"/>
              </a:rPr>
              <a:t>Appscan</a:t>
            </a:r>
            <a:r>
              <a:rPr lang="zh-CN" altLang="en-US" dirty="0">
                <a:latin typeface="微软雅黑" panose="020B0503020204020204" pitchFamily="34" charset="-122"/>
                <a:ea typeface="微软雅黑" panose="020B0503020204020204" pitchFamily="34" charset="-122"/>
              </a:rPr>
              <a:t>，创建新的扫描，选择常规扫描</a:t>
            </a:r>
          </a:p>
        </p:txBody>
      </p:sp>
      <p:pic>
        <p:nvPicPr>
          <p:cNvPr id="6" name="图片 5"/>
          <p:cNvPicPr>
            <a:picLocks noChangeAspect="1"/>
          </p:cNvPicPr>
          <p:nvPr/>
        </p:nvPicPr>
        <p:blipFill>
          <a:blip r:embed="rId6"/>
          <a:stretch>
            <a:fillRect/>
          </a:stretch>
        </p:blipFill>
        <p:spPr>
          <a:xfrm>
            <a:off x="2367324" y="1816776"/>
            <a:ext cx="5538416" cy="4515762"/>
          </a:xfrm>
          <a:prstGeom prst="rect">
            <a:avLst/>
          </a:prstGeom>
        </p:spPr>
      </p:pic>
    </p:spTree>
    <p:extLst>
      <p:ext uri="{BB962C8B-B14F-4D97-AF65-F5344CB8AC3E}">
        <p14:creationId xmlns:p14="http://schemas.microsoft.com/office/powerpoint/2010/main" val="18177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468313" y="1483182"/>
            <a:ext cx="8258175" cy="4705350"/>
          </a:xfrm>
          <a:prstGeom prst="rect">
            <a:avLst/>
          </a:prstGeom>
        </p:spPr>
      </p:pic>
      <p:sp>
        <p:nvSpPr>
          <p:cNvPr id="4" name="文本框 3"/>
          <p:cNvSpPr txBox="1"/>
          <p:nvPr/>
        </p:nvSpPr>
        <p:spPr>
          <a:xfrm>
            <a:off x="468313" y="1067356"/>
            <a:ext cx="708804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选项默认，进入下一步设置，填入需要扫描的</a:t>
            </a: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，进入下一步。</a:t>
            </a:r>
          </a:p>
        </p:txBody>
      </p:sp>
      <p:pic>
        <p:nvPicPr>
          <p:cNvPr id="5" name="图片 4"/>
          <p:cNvPicPr>
            <a:picLocks noChangeAspect="1"/>
          </p:cNvPicPr>
          <p:nvPr/>
        </p:nvPicPr>
        <p:blipFill>
          <a:blip r:embed="rId6"/>
          <a:stretch>
            <a:fillRect/>
          </a:stretch>
        </p:blipFill>
        <p:spPr>
          <a:xfrm>
            <a:off x="721882" y="1627188"/>
            <a:ext cx="8258175" cy="4705350"/>
          </a:xfrm>
          <a:prstGeom prst="rect">
            <a:avLst/>
          </a:prstGeom>
        </p:spPr>
      </p:pic>
    </p:spTree>
    <p:extLst>
      <p:ext uri="{BB962C8B-B14F-4D97-AF65-F5344CB8AC3E}">
        <p14:creationId xmlns:p14="http://schemas.microsoft.com/office/powerpoint/2010/main" val="27336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417513" y="1465503"/>
            <a:ext cx="8258175" cy="4705350"/>
          </a:xfrm>
          <a:prstGeom prst="rect">
            <a:avLst/>
          </a:prstGeom>
        </p:spPr>
      </p:pic>
      <p:sp>
        <p:nvSpPr>
          <p:cNvPr id="4" name="文本框 3"/>
          <p:cNvSpPr txBox="1"/>
          <p:nvPr/>
        </p:nvSpPr>
        <p:spPr>
          <a:xfrm>
            <a:off x="468313" y="1011815"/>
            <a:ext cx="7687159" cy="369332"/>
          </a:xfrm>
          <a:prstGeom prst="rect">
            <a:avLst/>
          </a:prstGeom>
          <a:noFill/>
        </p:spPr>
        <p:txBody>
          <a:bodyPr wrap="square" rtlCol="0">
            <a:spAutoFit/>
          </a:bodyPr>
          <a:lstStyle/>
          <a:p>
            <a:r>
              <a:rPr lang="zh-CN" altLang="en-US" dirty="0"/>
              <a:t>需要登录的，可以设置相应的用户名和密码，进入下一步</a:t>
            </a:r>
          </a:p>
        </p:txBody>
      </p:sp>
    </p:spTree>
    <p:extLst>
      <p:ext uri="{BB962C8B-B14F-4D97-AF65-F5344CB8AC3E}">
        <p14:creationId xmlns:p14="http://schemas.microsoft.com/office/powerpoint/2010/main" val="188908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endParaRPr kumimoji="1" lang="zh-CN" altLang="en-US" sz="2800" dirty="0">
              <a:solidFill>
                <a:schemeClr val="tx2">
                  <a:lumMod val="60000"/>
                  <a:lumOff val="40000"/>
                </a:schemeClr>
              </a:solidFill>
              <a:latin typeface="微软雅黑"/>
              <a:ea typeface="微软雅黑"/>
              <a:cs typeface="微软雅黑"/>
            </a:endParaRPr>
          </a:p>
        </p:txBody>
      </p:sp>
      <p:sp>
        <p:nvSpPr>
          <p:cNvPr id="2" name="文本框 1"/>
          <p:cNvSpPr txBox="1"/>
          <p:nvPr/>
        </p:nvSpPr>
        <p:spPr>
          <a:xfrm>
            <a:off x="468313" y="1096171"/>
            <a:ext cx="353361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选择适当的测试策略</a:t>
            </a:r>
          </a:p>
        </p:txBody>
      </p:sp>
      <p:pic>
        <p:nvPicPr>
          <p:cNvPr id="4" name="图片 3"/>
          <p:cNvPicPr>
            <a:picLocks noChangeAspect="1"/>
          </p:cNvPicPr>
          <p:nvPr/>
        </p:nvPicPr>
        <p:blipFill>
          <a:blip r:embed="rId5"/>
          <a:stretch>
            <a:fillRect/>
          </a:stretch>
        </p:blipFill>
        <p:spPr>
          <a:xfrm>
            <a:off x="417513" y="1465503"/>
            <a:ext cx="8258175" cy="4705350"/>
          </a:xfrm>
          <a:prstGeom prst="rect">
            <a:avLst/>
          </a:prstGeom>
        </p:spPr>
      </p:pic>
      <p:pic>
        <p:nvPicPr>
          <p:cNvPr id="8" name="Picture 8"/>
          <p:cNvPicPr>
            <a:picLocks noChangeAspect="1"/>
          </p:cNvPicPr>
          <p:nvPr/>
        </p:nvPicPr>
        <p:blipFill>
          <a:blip r:embed="rId6"/>
          <a:srcRect/>
          <a:stretch>
            <a:fillRect/>
          </a:stretch>
        </p:blipFill>
        <p:spPr>
          <a:xfrm>
            <a:off x="21668" y="2650211"/>
            <a:ext cx="9049863" cy="2867186"/>
          </a:xfrm>
          <a:prstGeom prst="rect">
            <a:avLst/>
          </a:prstGeom>
          <a:noFill/>
          <a:ln w="9525">
            <a:noFill/>
            <a:miter/>
          </a:ln>
        </p:spPr>
      </p:pic>
    </p:spTree>
    <p:extLst>
      <p:ext uri="{BB962C8B-B14F-4D97-AF65-F5344CB8AC3E}">
        <p14:creationId xmlns:p14="http://schemas.microsoft.com/office/powerpoint/2010/main" val="297262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endParaRPr kumimoji="1" lang="zh-CN" altLang="en-US" sz="2800" dirty="0">
              <a:solidFill>
                <a:schemeClr val="tx2">
                  <a:lumMod val="60000"/>
                  <a:lumOff val="40000"/>
                </a:schemeClr>
              </a:solidFill>
              <a:latin typeface="微软雅黑"/>
              <a:ea typeface="微软雅黑"/>
              <a:cs typeface="微软雅黑"/>
            </a:endParaRPr>
          </a:p>
        </p:txBody>
      </p:sp>
      <p:sp>
        <p:nvSpPr>
          <p:cNvPr id="2" name="矩形 1"/>
          <p:cNvSpPr/>
          <p:nvPr/>
        </p:nvSpPr>
        <p:spPr>
          <a:xfrm>
            <a:off x="468313" y="980290"/>
            <a:ext cx="8289925" cy="646331"/>
          </a:xfrm>
          <a:prstGeom prst="rect">
            <a:avLst/>
          </a:prstGeom>
        </p:spPr>
        <p:txBody>
          <a:bodyPr wrap="square">
            <a:spAutoFit/>
          </a:bodyPr>
          <a:lstStyle/>
          <a:p>
            <a:pPr lvl="0"/>
            <a:r>
              <a:rPr lang="zh-CN" altLang="en-US" dirty="0">
                <a:latin typeface="微软雅黑" panose="020B0503020204020204" pitchFamily="34" charset="-122"/>
                <a:ea typeface="微软雅黑" panose="020B0503020204020204" pitchFamily="34" charset="-122"/>
              </a:rPr>
              <a:t>完成扫描配置向导 ，完成配置后启动扫描专家的话，此时会关闭向导，并打开“扫描专家”面板，以评估站点当前的配置，完成，选择是否保存，开始扫描。</a:t>
            </a:r>
          </a:p>
        </p:txBody>
      </p:sp>
      <p:pic>
        <p:nvPicPr>
          <p:cNvPr id="4" name="图片 3"/>
          <p:cNvPicPr>
            <a:picLocks noChangeAspect="1"/>
          </p:cNvPicPr>
          <p:nvPr/>
        </p:nvPicPr>
        <p:blipFill>
          <a:blip r:embed="rId5"/>
          <a:stretch>
            <a:fillRect/>
          </a:stretch>
        </p:blipFill>
        <p:spPr>
          <a:xfrm>
            <a:off x="423383" y="1735322"/>
            <a:ext cx="8297234" cy="4727605"/>
          </a:xfrm>
          <a:prstGeom prst="rect">
            <a:avLst/>
          </a:prstGeom>
        </p:spPr>
      </p:pic>
      <p:pic>
        <p:nvPicPr>
          <p:cNvPr id="5" name="图片 4"/>
          <p:cNvPicPr>
            <a:picLocks noChangeAspect="1"/>
          </p:cNvPicPr>
          <p:nvPr/>
        </p:nvPicPr>
        <p:blipFill>
          <a:blip r:embed="rId6"/>
          <a:stretch>
            <a:fillRect/>
          </a:stretch>
        </p:blipFill>
        <p:spPr>
          <a:xfrm>
            <a:off x="1903999" y="3089474"/>
            <a:ext cx="5238750" cy="2019300"/>
          </a:xfrm>
          <a:prstGeom prst="rect">
            <a:avLst/>
          </a:prstGeom>
        </p:spPr>
      </p:pic>
    </p:spTree>
    <p:extLst>
      <p:ext uri="{BB962C8B-B14F-4D97-AF65-F5344CB8AC3E}">
        <p14:creationId xmlns:p14="http://schemas.microsoft.com/office/powerpoint/2010/main" val="393346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77371" y="1505470"/>
            <a:ext cx="8989257" cy="4781520"/>
          </a:xfrm>
          <a:prstGeom prst="rect">
            <a:avLst/>
          </a:prstGeom>
        </p:spPr>
      </p:pic>
      <p:sp>
        <p:nvSpPr>
          <p:cNvPr id="4" name="文本框 3"/>
          <p:cNvSpPr txBox="1"/>
          <p:nvPr/>
        </p:nvSpPr>
        <p:spPr>
          <a:xfrm>
            <a:off x="468313" y="1022888"/>
            <a:ext cx="4227673" cy="369332"/>
          </a:xfrm>
          <a:prstGeom prst="rect">
            <a:avLst/>
          </a:prstGeom>
          <a:noFill/>
        </p:spPr>
        <p:txBody>
          <a:bodyPr wrap="square" rtlCol="0">
            <a:spAutoFit/>
          </a:bodyPr>
          <a:lstStyle/>
          <a:p>
            <a:r>
              <a:rPr lang="zh-CN" altLang="en-US" dirty="0"/>
              <a:t>扫描结果</a:t>
            </a:r>
          </a:p>
        </p:txBody>
      </p:sp>
    </p:spTree>
    <p:extLst>
      <p:ext uri="{BB962C8B-B14F-4D97-AF65-F5344CB8AC3E}">
        <p14:creationId xmlns:p14="http://schemas.microsoft.com/office/powerpoint/2010/main" val="2069869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AppScan</a:t>
            </a:r>
            <a:endParaRPr kumimoji="1" lang="zh-CN" altLang="en-US" sz="2800" dirty="0">
              <a:solidFill>
                <a:schemeClr val="tx2">
                  <a:lumMod val="60000"/>
                  <a:lumOff val="40000"/>
                </a:schemeClr>
              </a:solidFill>
              <a:latin typeface="微软雅黑"/>
              <a:ea typeface="微软雅黑"/>
              <a:cs typeface="微软雅黑"/>
            </a:endParaRPr>
          </a:p>
        </p:txBody>
      </p:sp>
      <p:sp>
        <p:nvSpPr>
          <p:cNvPr id="6" name="Rectangle 3"/>
          <p:cNvSpPr>
            <a:spLocks noGrp="1"/>
          </p:cNvSpPr>
          <p:nvPr/>
        </p:nvSpPr>
        <p:spPr>
          <a:xfrm>
            <a:off x="468313" y="1276862"/>
            <a:ext cx="3598862" cy="4449762"/>
          </a:xfrm>
          <a:prstGeom prst="rect">
            <a:avLst/>
          </a:prstGeom>
          <a:noFill/>
          <a:ln w="9525">
            <a:noFill/>
            <a:miter/>
          </a:ln>
        </p:spPr>
        <p:txBody>
          <a:bodyPr vert="horz" wrap="square" lIns="91440" tIns="45720" rIns="91440" bIns="45720" anchor="t"/>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a:lstStyle>
          <a:p>
            <a:pPr lvl="0" eaLnBrk="1" hangingPunct="1">
              <a:buFont typeface="Wingdings" pitchFamily="2" charset="2"/>
              <a:buNone/>
            </a:pPr>
            <a:r>
              <a:rPr lang="zh-CN" altLang="en-US" sz="1800" dirty="0">
                <a:latin typeface="微软雅黑" panose="020B0503020204020204" pitchFamily="34" charset="-122"/>
                <a:ea typeface="微软雅黑" panose="020B0503020204020204" pitchFamily="34" charset="-122"/>
              </a:rPr>
              <a:t>“安全报告”会提供扫描期间发现的安全问题信息。</a:t>
            </a:r>
          </a:p>
          <a:p>
            <a:pPr lvl="0" eaLnBrk="1" hangingPunct="1">
              <a:buFont typeface="Wingdings" pitchFamily="2" charset="2"/>
              <a:buNone/>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在工具菜单上，单击报告，然后选择安全报告。</a:t>
            </a:r>
          </a:p>
          <a:p>
            <a:pPr lvl="0" eaLnBrk="1" hangingPunct="1">
              <a:buFont typeface="Wingdings" pitchFamily="2" charset="2"/>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选择模板：管理综合报告、详细报告、修复任务、开发者、</a:t>
            </a:r>
            <a:r>
              <a:rPr lang="en-US" altLang="zh-CN" sz="1800" dirty="0">
                <a:latin typeface="微软雅黑" panose="020B0503020204020204" pitchFamily="34" charset="-122"/>
                <a:ea typeface="微软雅黑" panose="020B0503020204020204" pitchFamily="34" charset="-122"/>
              </a:rPr>
              <a:t>QA</a:t>
            </a:r>
            <a:r>
              <a:rPr lang="zh-CN" altLang="en-US" sz="1800" dirty="0">
                <a:latin typeface="微软雅黑" panose="020B0503020204020204" pitchFamily="34" charset="-122"/>
                <a:ea typeface="微软雅黑" panose="020B0503020204020204" pitchFamily="34" charset="-122"/>
              </a:rPr>
              <a:t>、站点目录。</a:t>
            </a:r>
          </a:p>
          <a:p>
            <a:pPr lvl="0" eaLnBrk="1" hangingPunct="1">
              <a:buFont typeface="Wingdings" pitchFamily="2" charset="2"/>
              <a:buNone/>
            </a:pPr>
            <a:r>
              <a:rPr lang="zh-CN" altLang="en-US" sz="1800" dirty="0">
                <a:latin typeface="微软雅黑" panose="020B0503020204020204" pitchFamily="34" charset="-122"/>
                <a:ea typeface="微软雅黑" panose="020B0503020204020204" pitchFamily="34" charset="-122"/>
              </a:rPr>
              <a:t>    </a:t>
            </a:r>
            <a:r>
              <a:rPr lang="zh-CN" altLang="en-US" sz="1800" dirty="0">
                <a:solidFill>
                  <a:srgbClr val="FF0000"/>
                </a:solidFill>
                <a:latin typeface="微软雅黑" panose="020B0503020204020204" pitchFamily="34" charset="-122"/>
                <a:ea typeface="微软雅黑" panose="020B0503020204020204" pitchFamily="34" charset="-122"/>
              </a:rPr>
              <a:t>注：可以通过你所需要的内容，在右侧树中选择你报告所有体现的内容</a:t>
            </a:r>
          </a:p>
          <a:p>
            <a:pPr lvl="0" eaLnBrk="1" hangingPunct="1">
              <a:buFont typeface="Wingdings" pitchFamily="2" charset="2"/>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从最低严重性列表中，选择要包含在报告中的问题最低严重性级别。</a:t>
            </a:r>
          </a:p>
          <a:p>
            <a:pPr lvl="0" eaLnBrk="1" hangingPunct="1">
              <a:buFont typeface="Wingdings" pitchFamily="2" charset="2"/>
              <a:buNone/>
            </a:pP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点击保存报告，自动生成报告；报告提供</a:t>
            </a:r>
            <a:r>
              <a:rPr lang="en-US" altLang="zh-CN" sz="1800" dirty="0">
                <a:latin typeface="微软雅黑" panose="020B0503020204020204" pitchFamily="34" charset="-122"/>
                <a:ea typeface="微软雅黑" panose="020B0503020204020204" pitchFamily="34" charset="-122"/>
              </a:rPr>
              <a:t>PDA</a:t>
            </a:r>
            <a:r>
              <a:rPr lang="zh-CN" altLang="en-US" sz="1800" dirty="0">
                <a:latin typeface="微软雅黑" panose="020B0503020204020204" pitchFamily="34" charset="-122"/>
                <a:ea typeface="微软雅黑" panose="020B0503020204020204" pitchFamily="34" charset="-122"/>
              </a:rPr>
              <a:t>或</a:t>
            </a:r>
            <a:r>
              <a:rPr lang="en-US" altLang="zh-CN" sz="1800" dirty="0">
                <a:latin typeface="微软雅黑" panose="020B0503020204020204" pitchFamily="34" charset="-122"/>
                <a:ea typeface="微软雅黑" panose="020B0503020204020204" pitchFamily="34" charset="-122"/>
              </a:rPr>
              <a:t>WORD</a:t>
            </a:r>
            <a:r>
              <a:rPr lang="zh-CN" altLang="en-US" sz="1800" dirty="0">
                <a:latin typeface="微软雅黑" panose="020B0503020204020204" pitchFamily="34" charset="-122"/>
                <a:ea typeface="微软雅黑" panose="020B0503020204020204" pitchFamily="34" charset="-122"/>
              </a:rPr>
              <a:t>格式的保存。</a:t>
            </a:r>
          </a:p>
        </p:txBody>
      </p:sp>
      <p:pic>
        <p:nvPicPr>
          <p:cNvPr id="7" name="Picture 5"/>
          <p:cNvPicPr>
            <a:picLocks noChangeAspect="1"/>
          </p:cNvPicPr>
          <p:nvPr/>
        </p:nvPicPr>
        <p:blipFill>
          <a:blip r:embed="rId5"/>
          <a:srcRect/>
          <a:stretch>
            <a:fillRect/>
          </a:stretch>
        </p:blipFill>
        <p:spPr>
          <a:xfrm>
            <a:off x="4113669" y="1421658"/>
            <a:ext cx="4893791" cy="4208359"/>
          </a:xfrm>
          <a:prstGeom prst="rect">
            <a:avLst/>
          </a:prstGeom>
          <a:noFill/>
          <a:ln w="9525">
            <a:noFill/>
            <a:miter/>
          </a:ln>
        </p:spPr>
      </p:pic>
    </p:spTree>
    <p:extLst>
      <p:ext uri="{BB962C8B-B14F-4D97-AF65-F5344CB8AC3E}">
        <p14:creationId xmlns:p14="http://schemas.microsoft.com/office/powerpoint/2010/main" val="1670592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漏洞扫描</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其他</a:t>
            </a:r>
            <a:r>
              <a:rPr kumimoji="1" lang="zh-CN" altLang="en-US" sz="2800" dirty="0">
                <a:solidFill>
                  <a:schemeClr val="tx2">
                    <a:lumMod val="60000"/>
                    <a:lumOff val="40000"/>
                  </a:schemeClr>
                </a:solidFill>
                <a:latin typeface="微软雅黑"/>
                <a:ea typeface="微软雅黑"/>
                <a:cs typeface="微软雅黑"/>
              </a:rPr>
              <a:t>漏洞扫描器</a:t>
            </a:r>
          </a:p>
        </p:txBody>
      </p:sp>
      <p:sp>
        <p:nvSpPr>
          <p:cNvPr id="4" name="文本框 3"/>
          <p:cNvSpPr txBox="1"/>
          <p:nvPr/>
        </p:nvSpPr>
        <p:spPr>
          <a:xfrm>
            <a:off x="602901" y="1507253"/>
            <a:ext cx="7968343" cy="2585323"/>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商业：</a:t>
            </a:r>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Netsparker</a:t>
            </a:r>
          </a:p>
          <a:p>
            <a:r>
              <a:rPr lang="en-US" altLang="zh-CN">
                <a:latin typeface="微软雅黑" panose="020B0503020204020204" pitchFamily="34" charset="-122"/>
                <a:ea typeface="微软雅黑" panose="020B0503020204020204" pitchFamily="34" charset="-122"/>
              </a:rPr>
              <a:t>WebInspect</a:t>
            </a:r>
          </a:p>
          <a:p>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开源：</a:t>
            </a:r>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W3af</a:t>
            </a:r>
          </a:p>
          <a:p>
            <a:r>
              <a:rPr lang="en-US" altLang="zh-CN">
                <a:latin typeface="微软雅黑" panose="020B0503020204020204" pitchFamily="34" charset="-122"/>
                <a:ea typeface="微软雅黑" panose="020B0503020204020204" pitchFamily="34" charset="-122"/>
              </a:rPr>
              <a:t>Owasp Zap</a:t>
            </a:r>
          </a:p>
        </p:txBody>
      </p:sp>
    </p:spTree>
    <p:extLst>
      <p:ext uri="{BB962C8B-B14F-4D97-AF65-F5344CB8AC3E}">
        <p14:creationId xmlns:p14="http://schemas.microsoft.com/office/powerpoint/2010/main" val="2778888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思考</a:t>
            </a:r>
            <a:endParaRPr kumimoji="1" lang="zh-CN" altLang="en-US" sz="2800" dirty="0">
              <a:solidFill>
                <a:schemeClr val="tx2">
                  <a:lumMod val="60000"/>
                  <a:lumOff val="40000"/>
                </a:schemeClr>
              </a:solidFill>
              <a:latin typeface="微软雅黑"/>
              <a:ea typeface="微软雅黑"/>
              <a:cs typeface="微软雅黑"/>
            </a:endParaRPr>
          </a:p>
        </p:txBody>
      </p:sp>
      <p:sp>
        <p:nvSpPr>
          <p:cNvPr id="6" name="文本框 5"/>
          <p:cNvSpPr txBox="1"/>
          <p:nvPr/>
        </p:nvSpPr>
        <p:spPr>
          <a:xfrm>
            <a:off x="468312" y="1303808"/>
            <a:ext cx="8207375" cy="707886"/>
          </a:xfrm>
          <a:prstGeom prst="rect">
            <a:avLst/>
          </a:prstGeom>
          <a:noFill/>
        </p:spPr>
        <p:txBody>
          <a:bodyPr wrap="square" rtlCol="0">
            <a:spAutoFit/>
          </a:bodyPr>
          <a:lstStyle/>
          <a:p>
            <a:pPr marL="457200" indent="-457200">
              <a:buAutoNum type="arabicPeriod"/>
            </a:pPr>
            <a:r>
              <a:rPr lang="en-US" altLang="zh-CN" sz="2000">
                <a:latin typeface="微软雅黑" pitchFamily="34" charset="-122"/>
                <a:ea typeface="微软雅黑" pitchFamily="34" charset="-122"/>
              </a:rPr>
              <a:t>Nmap</a:t>
            </a:r>
            <a:r>
              <a:rPr lang="zh-CN" altLang="en-US" sz="2000">
                <a:latin typeface="微软雅黑" pitchFamily="34" charset="-122"/>
                <a:ea typeface="微软雅黑" pitchFamily="34" charset="-122"/>
              </a:rPr>
              <a:t>常用参数？</a:t>
            </a:r>
            <a:endParaRPr lang="en-US" altLang="zh-CN" sz="2000">
              <a:latin typeface="微软雅黑" pitchFamily="34" charset="-122"/>
              <a:ea typeface="微软雅黑" pitchFamily="34" charset="-122"/>
            </a:endParaRPr>
          </a:p>
          <a:p>
            <a:pPr marL="457200" indent="-457200">
              <a:buAutoNum type="arabicPeriod"/>
            </a:pPr>
            <a:r>
              <a:rPr lang="zh-CN" altLang="en-US" sz="2000">
                <a:latin typeface="微软雅黑" pitchFamily="34" charset="-122"/>
                <a:ea typeface="微软雅黑" pitchFamily="34" charset="-122"/>
              </a:rPr>
              <a:t>漏洞扫描工具的使用？</a:t>
            </a:r>
            <a:endParaRPr lang="en-US" altLang="zh-CN" sz="2000">
              <a:latin typeface="微软雅黑" pitchFamily="34" charset="-122"/>
              <a:ea typeface="微软雅黑" pitchFamily="34" charset="-122"/>
            </a:endParaRPr>
          </a:p>
        </p:txBody>
      </p:sp>
    </p:spTree>
    <p:extLst>
      <p:ext uri="{BB962C8B-B14F-4D97-AF65-F5344CB8AC3E}">
        <p14:creationId xmlns:p14="http://schemas.microsoft.com/office/powerpoint/2010/main" val="3387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网络扫描获取的信息</a:t>
            </a:r>
          </a:p>
        </p:txBody>
      </p:sp>
      <p:graphicFrame>
        <p:nvGraphicFramePr>
          <p:cNvPr id="2" name="图示 1"/>
          <p:cNvGraphicFramePr/>
          <p:nvPr>
            <p:extLst>
              <p:ext uri="{D42A27DB-BD31-4B8C-83A1-F6EECF244321}">
                <p14:modId xmlns:p14="http://schemas.microsoft.com/office/powerpoint/2010/main" val="1973347591"/>
              </p:ext>
            </p:extLst>
          </p:nvPr>
        </p:nvGraphicFramePr>
        <p:xfrm>
          <a:off x="400368" y="909638"/>
          <a:ext cx="8515032" cy="4648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04824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pic>
        <p:nvPicPr>
          <p:cNvPr id="409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网络扫描与入室行窃类比</a:t>
            </a:r>
          </a:p>
        </p:txBody>
      </p:sp>
      <p:pic>
        <p:nvPicPr>
          <p:cNvPr id="8" name="Picture 2"/>
          <p:cNvPicPr>
            <a:picLocks noChangeAspect="1"/>
          </p:cNvPicPr>
          <p:nvPr/>
        </p:nvPicPr>
        <p:blipFill>
          <a:blip r:embed="rId5"/>
          <a:srcRect/>
          <a:stretch>
            <a:fillRect/>
          </a:stretch>
        </p:blipFill>
        <p:spPr>
          <a:xfrm>
            <a:off x="65533" y="1252178"/>
            <a:ext cx="9012933" cy="4430770"/>
          </a:xfrm>
          <a:prstGeom prst="rect">
            <a:avLst/>
          </a:prstGeom>
          <a:noFill/>
          <a:ln w="9525">
            <a:noFill/>
            <a:miter/>
          </a:ln>
        </p:spPr>
      </p:pic>
    </p:spTree>
    <p:extLst>
      <p:ext uri="{BB962C8B-B14F-4D97-AF65-F5344CB8AC3E}">
        <p14:creationId xmlns:p14="http://schemas.microsoft.com/office/powerpoint/2010/main" val="1917041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3789</TotalTime>
  <Words>6543</Words>
  <Application>Microsoft Office PowerPoint</Application>
  <PresentationFormat>全屏显示(4:3)</PresentationFormat>
  <Paragraphs>625</Paragraphs>
  <Slides>80</Slides>
  <Notes>78</Notes>
  <HiddenSlides>0</HiddenSlides>
  <MMClips>0</MMClips>
  <ScaleCrop>false</ScaleCrop>
  <HeadingPairs>
    <vt:vector size="4" baseType="variant">
      <vt:variant>
        <vt:lpstr>主题</vt:lpstr>
      </vt:variant>
      <vt:variant>
        <vt:i4>1</vt:i4>
      </vt:variant>
      <vt:variant>
        <vt:lpstr>幻灯片标题</vt:lpstr>
      </vt:variant>
      <vt:variant>
        <vt:i4>80</vt:i4>
      </vt:variant>
    </vt:vector>
  </HeadingPairs>
  <TitlesOfParts>
    <vt:vector size="81" baseType="lpstr">
      <vt:lpstr>Office 主题</vt:lpstr>
      <vt:lpstr>4.漏洞扫描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Mac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ac M</dc:creator>
  <cp:lastModifiedBy>zx</cp:lastModifiedBy>
  <cp:revision>1328</cp:revision>
  <dcterms:created xsi:type="dcterms:W3CDTF">2015-11-09T06:25:00Z</dcterms:created>
  <dcterms:modified xsi:type="dcterms:W3CDTF">2018-07-23T03:31:29Z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2052-10.1.0.5346</vt:lpwstr>
  </property>
</Properties>
</file>